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1" r:id="rId2"/>
    <p:sldId id="304" r:id="rId3"/>
    <p:sldId id="369" r:id="rId4"/>
    <p:sldId id="373" r:id="rId5"/>
    <p:sldId id="376" r:id="rId6"/>
    <p:sldId id="377" r:id="rId7"/>
    <p:sldId id="378" r:id="rId8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D5FF"/>
    <a:srgbClr val="FF75FF"/>
    <a:srgbClr val="D6BE8E"/>
    <a:srgbClr val="B1317A"/>
    <a:srgbClr val="F000A0"/>
    <a:srgbClr val="DFB641"/>
    <a:srgbClr val="853B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>
        <p:scale>
          <a:sx n="66" d="100"/>
          <a:sy n="66" d="100"/>
        </p:scale>
        <p:origin x="2232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0T09:52:17.205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1924 30,'-1'3,"0"0,0-1,0 1,0 0,0 0,-1-1,0 1,1-1,-1 0,0 1,0-1,0 0,0 0,0 0,-4 2,3-1,-1 0,0-1,1 1,-1-1,0 0,-1 0,1 0,0 0,-6 1,9-3,1-1,-1 1,0-1,0 1,1 0,-1-1,0 0,1 1,-1-1,1 1,-1-1,1 0,-1 1,1-1,-1 0,1 1,0-1,-1 0,1 0,0 0,-1 1,1-1,0-2,-8-29,4 14,3 17,1-1,-1 1,0-1,1 1,-1-1,0 1,0-1,0 1,0 0,-1-1,1 1,0 0,0 0,-1 0,1 0,-1 0,1 0,-1 0,1 1,-1-1,1 0,-1 1,0 0,1-1,-1 1,0 0,1 0,-1-1,-3 2,2-1,-1 0,1 1,0 0,0 0,-1 0,1 0,0 0,0 1,0-1,0 1,1 0,-1 0,-4 4,-3 4,1 2,1-1,0 1,0 0,-9 23,-16 24,27-48,0-1,2 1,-1 0,1 1,1-1,0 1,1-1,0 1,1 0,0 0,1 0,1 17,-3 39,1-56,-1-1,0 1,-1-1,0 0,-1 0,0 0,-1 0,0-1,0 1,-1-1,-1-1,-11 14,6-12,0 0,1 1,0 0,1 1,0 0,1 1,0 0,1 0,1 1,0 0,-8 31,-14 116,15-115,-2 9,-17 97,31-143,0 1,-1-1,-1 0,0 0,-10 19,9-21,1 0,0 0,1 1,0-1,0 1,1 0,0 0,0 0,0 12,1-11,0 0,0 0,-1-1,-1 1,1-1,-5 10,-9 37,11-36,0 0,-1-1,-1 1,-1-1,-19 33,16-33,-4 12,8-16,0-1,0 0,-2 0,0 0,0-1,-16 15,-94 91,116-117,0 0,1 1,-1-1,1 0,0 1,0-1,0 1,0 0,0 0,0 0,-2 5,4-6,0-1,1 1,-1-1,0 1,1-1,-1 1,1-1,-1 1,1-1,0 0,0 1,-1-1,1 0,0 0,0 0,0 1,0-1,1 0,-1 0,0-1,0 1,0 0,1 0,-1 0,1-1,-1 1,0-1,1 1,1-1,-1 1,0 0,-1 1,1-1,-1 0,1 0,-1 1,1-1,-1 1,0-1,0 1,0-1,0 1,0 0,0 0,0-1,-1 1,1 0,-1 0,1 0,-1 0,0 0,1 0,-1 0,0 0,0 0,0 0,-1 0,1-1,0 1,-1 0,0 0,1 0,-2 3,0-1,1 0,-1 0,0 0,0 0,0 0,-1 0,0-1,1 1,-1-1,0 1,-1-1,1 0,-7 4,-36 26,39-27,0 0,0-1,-1 0,0 0,-9 4,-2-2,0-2,0 1,0-2,-35 3,34-6,0 2,-31 7,-24 3,-97 0,170-13,-1 0,1 1,-1-1,1 1,-1 0,1 0,-1 0,1 0,0 0,0 1,0-1,0 1,0-1,0 1,0 0,0-1,0 1,-2 4,-28 48,15-23,10-19,0 0,2 1,-1-1,2 1,0 0,0 1,1-1,1 0,-2 25,0-3,-16 54,13-61,-21 85,2-33,24-75,1 1,-1-1,-1 0,1 0,-1 0,1 0,-1 0,-1 0,1-1,-1 0,0 1,0-1,0 0,0-1,-1 1,1-1,-1 0,-10 4,-19 17,34-24,-4 2,0 1,0 0,0 0,1 0,0 1,-1 0,1-1,-3 6,6-9,0 1,0 0,-1-1,1 1,0 0,0-1,0 1,0 0,0 0,0-1,0 1,0 0,0-1,0 1,1 0,-1 0,0-1,0 1,1 0,-1-1,1 2,20 15,-14-13,-1 1,0 0,0 0,0 1,5 6,27 24,-29-30,-1 2,1-1,-2 1,1 0,-1 0,0 1,6 12,-6-11,-1-1,1 0,0 0,1 0,0-1,12 10,34 0,37 24,-72-35,0-1,1-1,-1 0,1-2,1 0,-1-1,0-1,26-2,-43 1,-2 0,1 0,-1 1,0-1,0 1,0-1,0 1,0 0,0-1,0 1,0 0,0 0,0 0,0 0,0-1,0 1,-1 1,1-1,0 0,-1 0,1 0,-1 0,1 0,-1 0,0 1,1-1,-1 0,0 0,0 1,0-1,0 0,0 0,0 2,-1 57,0-40,1 331,0-346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0T09:52:29.583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35 0,'14'93,"-12"-65,1 1,1-2,13 46,-9-39,42 121,-40-110,-7-29,0 0,1 0,1-1,0 1,13 23,-10-25,-1 0,0 0,-1 0,-1 0,7 30,-14-42,1-1,-1 1,1-1,-1 0,0 1,1-1,-1 0,0 0,0 0,0 0,0 0,0-1,0 1,0-1,0 1,0-1,-1 0,-3 0,-20 8,14-1,1 2,-1 0,1 0,1 1,0 0,0 1,-15 21,-18 9,31-32,9-6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0T10:19:18.054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0T10:20:03.324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114 405,'1'-10,"1"1,1 0,-1 0,2 0,-1 0,1 1,0-1,9-11,9-23,-3 0,13-37,-30 73,-1 0,0 0,0 0,0 0,0 0,-1-1,-1 1,1 0,-1 0,-2-7,2 10,-1 0,0 1,0 0,0-1,0 1,-1 0,1 0,-1 0,0 1,1-1,-1 1,-1-1,1 1,0 0,0 0,-1 0,0 1,1-1,-1 1,0 0,1 0,-1 0,-4 0,-1-1,-1 0,1 1,0 1,0-1,-1 2,1-1,0 1,-15 4,20-4,1 1,0 0,0 0,0 1,1-1,-1 1,0-1,1 1,0 0,-1 0,1 0,0 0,1 0,-1 1,1-1,-1 0,1 1,0-1,-1 5,0-1,0 0,1 0,0 0,0 0,0 1,1-1,0 0,1 0,1 8,52 129,-22-49,-20-55,-12-35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12-20T10:21:15.236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62 88,'1'6,"0"0,1 0,0 0,0-1,1 1,-1 0,1-1,1 0,5 8,12 25,1-121,-20 66,-1 9,-5 16,-1 2,-1 5,-10 14,16-29,0 0,0 1,-1-1,1 0,0 0,0 0,0 0,-1 0,1 0,0 0,0 0,-1 0,1 0,0 0,0 0,0 0,-1 0,1 0,0 0,0 0,-1 0,1 0,0 0,0 0,0 0,-1-1,1 1,0 0,0 0,0 0,-1 0,1 0,0-1,0 1,0 0,0 0,0 0,0-1,-1 1,1 0,-8-23,7 17,-1 0,1 0,-2 1,1-1,0 0,-1 1,0-1,-1 1,1 0,-1 0,0 0,0 0,0 1,-1 0,1 0,-1 0,0 0,0 1,-1 0,1 0,-10-3,38 47,36 66,-48-86,-10-19,0 0,0 0,0 0,0 0,0 0,0 0,1 0,-1 0,1-1,0 1,2 2,7-7,3-17,67-113,-55 86,-24 43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20/12/2024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13" Type="http://schemas.openxmlformats.org/officeDocument/2006/relationships/image" Target="../media/image13.png"/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12" Type="http://schemas.openxmlformats.org/officeDocument/2006/relationships/customXml" Target="../ink/ink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1.xml"/><Relationship Id="rId11" Type="http://schemas.openxmlformats.org/officeDocument/2006/relationships/image" Target="../media/image12.png"/><Relationship Id="rId5" Type="http://schemas.openxmlformats.org/officeDocument/2006/relationships/image" Target="../media/image9.JPG"/><Relationship Id="rId15" Type="http://schemas.openxmlformats.org/officeDocument/2006/relationships/image" Target="../media/image14.png"/><Relationship Id="rId10" Type="http://schemas.openxmlformats.org/officeDocument/2006/relationships/customXml" Target="../ink/ink3.xml"/><Relationship Id="rId4" Type="http://schemas.openxmlformats.org/officeDocument/2006/relationships/image" Target="../media/image1.png"/><Relationship Id="rId9" Type="http://schemas.openxmlformats.org/officeDocument/2006/relationships/image" Target="../media/image11.png"/><Relationship Id="rId14" Type="http://schemas.openxmlformats.org/officeDocument/2006/relationships/customXml" Target="../ink/ink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bg1"/>
                </a:solidFill>
              </a:rPr>
              <a:t>Booking a service through </a:t>
            </a:r>
            <a:br>
              <a:rPr lang="en-US" sz="4400" dirty="0">
                <a:solidFill>
                  <a:schemeClr val="bg1"/>
                </a:solidFill>
              </a:rPr>
            </a:br>
            <a:r>
              <a:rPr lang="en-US" sz="4400" dirty="0">
                <a:solidFill>
                  <a:schemeClr val="bg1"/>
                </a:solidFill>
              </a:rPr>
              <a:t>the Services Template</a:t>
            </a:r>
          </a:p>
          <a:p>
            <a:pPr algn="ctr"/>
            <a:r>
              <a:rPr lang="en-US" sz="4400" dirty="0">
                <a:solidFill>
                  <a:schemeClr val="bg1"/>
                </a:solidFill>
              </a:rPr>
              <a:t>While logged in</a:t>
            </a:r>
            <a:endParaRPr lang="en-DE" sz="44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E4B85F-F43E-4965-8F28-E3A60E467542}"/>
              </a:ext>
            </a:extLst>
          </p:cNvPr>
          <p:cNvSpPr txBox="1"/>
          <p:nvPr/>
        </p:nvSpPr>
        <p:spPr>
          <a:xfrm>
            <a:off x="4093028" y="4764705"/>
            <a:ext cx="400594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continue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2108766570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C9DB9F3-B26D-45F6-8DA6-E34534ACFAC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94C9B43-736B-4024-AE0A-E74BBD869EE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Services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33351"/>
            <a:ext cx="113382" cy="329565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3C364808-6CEB-4DEF-8962-D1E997D7B9A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" y="829064"/>
            <a:ext cx="12021730" cy="110145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244CB9-C5DA-4B95-89A2-76D93FE4B559}"/>
              </a:ext>
            </a:extLst>
          </p:cNvPr>
          <p:cNvSpPr txBox="1"/>
          <p:nvPr/>
        </p:nvSpPr>
        <p:spPr>
          <a:xfrm>
            <a:off x="3568461" y="38609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4AA71D-8D92-45B5-87B6-714AD4DD95D8}"/>
              </a:ext>
            </a:extLst>
          </p:cNvPr>
          <p:cNvSpPr txBox="1"/>
          <p:nvPr/>
        </p:nvSpPr>
        <p:spPr>
          <a:xfrm>
            <a:off x="3568461" y="633636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45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14E7329-E9E8-46BE-BFF7-F95AD9DCAC2E}"/>
              </a:ext>
            </a:extLst>
          </p:cNvPr>
          <p:cNvSpPr/>
          <p:nvPr/>
        </p:nvSpPr>
        <p:spPr>
          <a:xfrm>
            <a:off x="3656867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89085F-30D8-4D78-A8B2-348C2FD1525B}"/>
              </a:ext>
            </a:extLst>
          </p:cNvPr>
          <p:cNvSpPr/>
          <p:nvPr/>
        </p:nvSpPr>
        <p:spPr>
          <a:xfrm>
            <a:off x="5207295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612FD68-3A24-40BA-B535-D988A576F2F4}"/>
              </a:ext>
            </a:extLst>
          </p:cNvPr>
          <p:cNvSpPr/>
          <p:nvPr/>
        </p:nvSpPr>
        <p:spPr>
          <a:xfrm>
            <a:off x="6757723" y="4120952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158A111-1E04-409C-B356-23141EB093EC}"/>
              </a:ext>
            </a:extLst>
          </p:cNvPr>
          <p:cNvSpPr/>
          <p:nvPr/>
        </p:nvSpPr>
        <p:spPr>
          <a:xfrm>
            <a:off x="8342724" y="412095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C2A19D-A4CE-48F3-958B-FEE33C0999C9}"/>
              </a:ext>
            </a:extLst>
          </p:cNvPr>
          <p:cNvSpPr/>
          <p:nvPr/>
        </p:nvSpPr>
        <p:spPr>
          <a:xfrm>
            <a:off x="3656867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36159A-5165-4BC6-A41B-30E8017194D4}"/>
              </a:ext>
            </a:extLst>
          </p:cNvPr>
          <p:cNvSpPr/>
          <p:nvPr/>
        </p:nvSpPr>
        <p:spPr>
          <a:xfrm>
            <a:off x="5207295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B89657-5CF2-457B-B574-4810F4FAF11C}"/>
              </a:ext>
            </a:extLst>
          </p:cNvPr>
          <p:cNvSpPr/>
          <p:nvPr/>
        </p:nvSpPr>
        <p:spPr>
          <a:xfrm>
            <a:off x="6757723" y="6597970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5701EF6-DCFF-4E1D-99E2-134282D04DB1}"/>
              </a:ext>
            </a:extLst>
          </p:cNvPr>
          <p:cNvSpPr/>
          <p:nvPr/>
        </p:nvSpPr>
        <p:spPr>
          <a:xfrm>
            <a:off x="8342724" y="6597969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1971BAC-36FA-472B-A8EA-75E9C9A0C874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ED69DC-5CD9-4661-8DE8-17AB6B642309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AB49CBA0-628F-4A1B-B597-BB15D954EA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248" y="2228851"/>
            <a:ext cx="1424252" cy="1397794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0849643"/>
      </p:ext>
    </p:extLst>
  </p:cSld>
  <p:clrMapOvr>
    <a:masterClrMapping/>
  </p:clrMapOvr>
  <p:transition spd="slow" advTm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3C364808-6CEB-4DEF-8962-D1E997D7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" y="829064"/>
            <a:ext cx="12021730" cy="110145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244CB9-C5DA-4B95-89A2-76D93FE4B559}"/>
              </a:ext>
            </a:extLst>
          </p:cNvPr>
          <p:cNvSpPr txBox="1"/>
          <p:nvPr/>
        </p:nvSpPr>
        <p:spPr>
          <a:xfrm>
            <a:off x="3568461" y="38609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4AA71D-8D92-45B5-87B6-714AD4DD95D8}"/>
              </a:ext>
            </a:extLst>
          </p:cNvPr>
          <p:cNvSpPr txBox="1"/>
          <p:nvPr/>
        </p:nvSpPr>
        <p:spPr>
          <a:xfrm>
            <a:off x="3568461" y="633636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45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14E7329-E9E8-46BE-BFF7-F95AD9DCAC2E}"/>
              </a:ext>
            </a:extLst>
          </p:cNvPr>
          <p:cNvSpPr/>
          <p:nvPr/>
        </p:nvSpPr>
        <p:spPr>
          <a:xfrm>
            <a:off x="3656867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89085F-30D8-4D78-A8B2-348C2FD1525B}"/>
              </a:ext>
            </a:extLst>
          </p:cNvPr>
          <p:cNvSpPr/>
          <p:nvPr/>
        </p:nvSpPr>
        <p:spPr>
          <a:xfrm>
            <a:off x="5207295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612FD68-3A24-40BA-B535-D988A576F2F4}"/>
              </a:ext>
            </a:extLst>
          </p:cNvPr>
          <p:cNvSpPr/>
          <p:nvPr/>
        </p:nvSpPr>
        <p:spPr>
          <a:xfrm>
            <a:off x="6757723" y="4120952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158A111-1E04-409C-B356-23141EB093EC}"/>
              </a:ext>
            </a:extLst>
          </p:cNvPr>
          <p:cNvSpPr/>
          <p:nvPr/>
        </p:nvSpPr>
        <p:spPr>
          <a:xfrm>
            <a:off x="8342724" y="412095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C2A19D-A4CE-48F3-958B-FEE33C0999C9}"/>
              </a:ext>
            </a:extLst>
          </p:cNvPr>
          <p:cNvSpPr/>
          <p:nvPr/>
        </p:nvSpPr>
        <p:spPr>
          <a:xfrm>
            <a:off x="3656867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36159A-5165-4BC6-A41B-30E8017194D4}"/>
              </a:ext>
            </a:extLst>
          </p:cNvPr>
          <p:cNvSpPr/>
          <p:nvPr/>
        </p:nvSpPr>
        <p:spPr>
          <a:xfrm>
            <a:off x="5207295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B89657-5CF2-457B-B574-4810F4FAF11C}"/>
              </a:ext>
            </a:extLst>
          </p:cNvPr>
          <p:cNvSpPr/>
          <p:nvPr/>
        </p:nvSpPr>
        <p:spPr>
          <a:xfrm>
            <a:off x="6757723" y="6597970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5701EF6-DCFF-4E1D-99E2-134282D04DB1}"/>
              </a:ext>
            </a:extLst>
          </p:cNvPr>
          <p:cNvSpPr/>
          <p:nvPr/>
        </p:nvSpPr>
        <p:spPr>
          <a:xfrm>
            <a:off x="8342724" y="6597969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0E457E-A86D-46EB-A70E-B07AE6F18DCF}"/>
              </a:ext>
            </a:extLst>
          </p:cNvPr>
          <p:cNvSpPr txBox="1"/>
          <p:nvPr/>
        </p:nvSpPr>
        <p:spPr>
          <a:xfrm>
            <a:off x="3568461" y="8895424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372BF1-DFF7-4186-A7BC-5CF44C4CCBC7}"/>
              </a:ext>
            </a:extLst>
          </p:cNvPr>
          <p:cNvSpPr txBox="1"/>
          <p:nvPr/>
        </p:nvSpPr>
        <p:spPr>
          <a:xfrm>
            <a:off x="3568461" y="1137608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A57945E-DC2E-4335-B572-0ED4A95E039F}"/>
              </a:ext>
            </a:extLst>
          </p:cNvPr>
          <p:cNvSpPr/>
          <p:nvPr/>
        </p:nvSpPr>
        <p:spPr>
          <a:xfrm>
            <a:off x="3656867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8087816-39DA-4620-A803-82ADB58B5369}"/>
              </a:ext>
            </a:extLst>
          </p:cNvPr>
          <p:cNvSpPr/>
          <p:nvPr/>
        </p:nvSpPr>
        <p:spPr>
          <a:xfrm>
            <a:off x="5207295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F09DAF9-373C-4D6B-88E6-4CB363B2A2E9}"/>
              </a:ext>
            </a:extLst>
          </p:cNvPr>
          <p:cNvSpPr/>
          <p:nvPr/>
        </p:nvSpPr>
        <p:spPr>
          <a:xfrm>
            <a:off x="6757723" y="9133517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A50A2C5-9A97-4C32-AE08-C6383ED5142F}"/>
              </a:ext>
            </a:extLst>
          </p:cNvPr>
          <p:cNvSpPr/>
          <p:nvPr/>
        </p:nvSpPr>
        <p:spPr>
          <a:xfrm>
            <a:off x="8342724" y="913351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794AB7C-C5CA-464F-B8C6-F2195CB1A037}"/>
              </a:ext>
            </a:extLst>
          </p:cNvPr>
          <p:cNvSpPr/>
          <p:nvPr/>
        </p:nvSpPr>
        <p:spPr>
          <a:xfrm>
            <a:off x="3662014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8D959BA-C9D1-49FB-9341-0096DE43562E}"/>
              </a:ext>
            </a:extLst>
          </p:cNvPr>
          <p:cNvSpPr/>
          <p:nvPr/>
        </p:nvSpPr>
        <p:spPr>
          <a:xfrm>
            <a:off x="5212442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33351"/>
            <a:ext cx="113382" cy="329565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68EA65-B293-407E-AC83-0476E1551D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1119DA-4B4C-4621-B7C9-FD32706C599B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FF764A79-E6CC-419E-B32C-DC5E94CF9F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723" y="2228851"/>
            <a:ext cx="1424252" cy="1397794"/>
          </a:xfrm>
          <a:prstGeom prst="rect">
            <a:avLst/>
          </a:prstGeom>
          <a:ln>
            <a:noFill/>
          </a:ln>
        </p:spPr>
      </p:pic>
      <p:sp>
        <p:nvSpPr>
          <p:cNvPr id="51" name="Oval 50">
            <a:extLst>
              <a:ext uri="{FF2B5EF4-FFF2-40B4-BE49-F238E27FC236}">
                <a16:creationId xmlns:a16="http://schemas.microsoft.com/office/drawing/2014/main" id="{188B056E-1708-4CE8-BF34-55F309FE3B2B}"/>
              </a:ext>
            </a:extLst>
          </p:cNvPr>
          <p:cNvSpPr/>
          <p:nvPr/>
        </p:nvSpPr>
        <p:spPr>
          <a:xfrm>
            <a:off x="6559740" y="3682640"/>
            <a:ext cx="1317451" cy="8693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46D3674-388D-4E01-983E-5BDC3672BA3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3CD1D45-391B-4BB0-A632-0F3F1E898F3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Services</a:t>
            </a:r>
            <a:endParaRPr lang="en-DE" u="sng" dirty="0">
              <a:solidFill>
                <a:srgbClr val="FF7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1504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3C364808-6CEB-4DEF-8962-D1E997D7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" y="829064"/>
            <a:ext cx="12021730" cy="110145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244CB9-C5DA-4B95-89A2-76D93FE4B559}"/>
              </a:ext>
            </a:extLst>
          </p:cNvPr>
          <p:cNvSpPr txBox="1"/>
          <p:nvPr/>
        </p:nvSpPr>
        <p:spPr>
          <a:xfrm>
            <a:off x="3568461" y="38609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4AA71D-8D92-45B5-87B6-714AD4DD95D8}"/>
              </a:ext>
            </a:extLst>
          </p:cNvPr>
          <p:cNvSpPr txBox="1"/>
          <p:nvPr/>
        </p:nvSpPr>
        <p:spPr>
          <a:xfrm>
            <a:off x="3568461" y="633636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45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14E7329-E9E8-46BE-BFF7-F95AD9DCAC2E}"/>
              </a:ext>
            </a:extLst>
          </p:cNvPr>
          <p:cNvSpPr/>
          <p:nvPr/>
        </p:nvSpPr>
        <p:spPr>
          <a:xfrm>
            <a:off x="3656867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89085F-30D8-4D78-A8B2-348C2FD1525B}"/>
              </a:ext>
            </a:extLst>
          </p:cNvPr>
          <p:cNvSpPr/>
          <p:nvPr/>
        </p:nvSpPr>
        <p:spPr>
          <a:xfrm>
            <a:off x="5207295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612FD68-3A24-40BA-B535-D988A576F2F4}"/>
              </a:ext>
            </a:extLst>
          </p:cNvPr>
          <p:cNvSpPr/>
          <p:nvPr/>
        </p:nvSpPr>
        <p:spPr>
          <a:xfrm>
            <a:off x="6757723" y="4120952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158A111-1E04-409C-B356-23141EB093EC}"/>
              </a:ext>
            </a:extLst>
          </p:cNvPr>
          <p:cNvSpPr/>
          <p:nvPr/>
        </p:nvSpPr>
        <p:spPr>
          <a:xfrm>
            <a:off x="8342724" y="412095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C2A19D-A4CE-48F3-958B-FEE33C0999C9}"/>
              </a:ext>
            </a:extLst>
          </p:cNvPr>
          <p:cNvSpPr/>
          <p:nvPr/>
        </p:nvSpPr>
        <p:spPr>
          <a:xfrm>
            <a:off x="3656867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36159A-5165-4BC6-A41B-30E8017194D4}"/>
              </a:ext>
            </a:extLst>
          </p:cNvPr>
          <p:cNvSpPr/>
          <p:nvPr/>
        </p:nvSpPr>
        <p:spPr>
          <a:xfrm>
            <a:off x="5207295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B89657-5CF2-457B-B574-4810F4FAF11C}"/>
              </a:ext>
            </a:extLst>
          </p:cNvPr>
          <p:cNvSpPr/>
          <p:nvPr/>
        </p:nvSpPr>
        <p:spPr>
          <a:xfrm>
            <a:off x="6757723" y="6597970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5701EF6-DCFF-4E1D-99E2-134282D04DB1}"/>
              </a:ext>
            </a:extLst>
          </p:cNvPr>
          <p:cNvSpPr/>
          <p:nvPr/>
        </p:nvSpPr>
        <p:spPr>
          <a:xfrm>
            <a:off x="8342724" y="6597969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0E457E-A86D-46EB-A70E-B07AE6F18DCF}"/>
              </a:ext>
            </a:extLst>
          </p:cNvPr>
          <p:cNvSpPr txBox="1"/>
          <p:nvPr/>
        </p:nvSpPr>
        <p:spPr>
          <a:xfrm>
            <a:off x="3568461" y="8895424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372BF1-DFF7-4186-A7BC-5CF44C4CCBC7}"/>
              </a:ext>
            </a:extLst>
          </p:cNvPr>
          <p:cNvSpPr txBox="1"/>
          <p:nvPr/>
        </p:nvSpPr>
        <p:spPr>
          <a:xfrm>
            <a:off x="3568461" y="1137608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A57945E-DC2E-4335-B572-0ED4A95E039F}"/>
              </a:ext>
            </a:extLst>
          </p:cNvPr>
          <p:cNvSpPr/>
          <p:nvPr/>
        </p:nvSpPr>
        <p:spPr>
          <a:xfrm>
            <a:off x="3656867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8087816-39DA-4620-A803-82ADB58B5369}"/>
              </a:ext>
            </a:extLst>
          </p:cNvPr>
          <p:cNvSpPr/>
          <p:nvPr/>
        </p:nvSpPr>
        <p:spPr>
          <a:xfrm>
            <a:off x="5207295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F09DAF9-373C-4D6B-88E6-4CB363B2A2E9}"/>
              </a:ext>
            </a:extLst>
          </p:cNvPr>
          <p:cNvSpPr/>
          <p:nvPr/>
        </p:nvSpPr>
        <p:spPr>
          <a:xfrm>
            <a:off x="6757723" y="9133517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A50A2C5-9A97-4C32-AE08-C6383ED5142F}"/>
              </a:ext>
            </a:extLst>
          </p:cNvPr>
          <p:cNvSpPr/>
          <p:nvPr/>
        </p:nvSpPr>
        <p:spPr>
          <a:xfrm>
            <a:off x="8342724" y="913351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794AB7C-C5CA-464F-B8C6-F2195CB1A037}"/>
              </a:ext>
            </a:extLst>
          </p:cNvPr>
          <p:cNvSpPr/>
          <p:nvPr/>
        </p:nvSpPr>
        <p:spPr>
          <a:xfrm>
            <a:off x="3662014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8D959BA-C9D1-49FB-9341-0096DE43562E}"/>
              </a:ext>
            </a:extLst>
          </p:cNvPr>
          <p:cNvSpPr/>
          <p:nvPr/>
        </p:nvSpPr>
        <p:spPr>
          <a:xfrm>
            <a:off x="5212442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33351"/>
            <a:ext cx="113382" cy="329565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68EA65-B293-407E-AC83-0476E1551D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1119DA-4B4C-4621-B7C9-FD32706C599B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23D931A-E3B0-40E8-A314-44182CEA02D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CE0A9B6C-A455-4308-8416-255C2613983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Services</a:t>
            </a:r>
            <a:endParaRPr lang="en-DE" u="sng" dirty="0">
              <a:solidFill>
                <a:srgbClr val="FF75FF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0084F68-EB68-4D22-B975-C1E8FB9686F0}"/>
              </a:ext>
            </a:extLst>
          </p:cNvPr>
          <p:cNvGrpSpPr/>
          <p:nvPr/>
        </p:nvGrpSpPr>
        <p:grpSpPr>
          <a:xfrm>
            <a:off x="-17494" y="0"/>
            <a:ext cx="12061930" cy="6858000"/>
            <a:chOff x="-33081" y="-261055"/>
            <a:chExt cx="12061930" cy="6858000"/>
          </a:xfrm>
        </p:grpSpPr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2081FEA-0CD6-4964-94FD-E619A1F97AD8}"/>
                </a:ext>
              </a:extLst>
            </p:cNvPr>
            <p:cNvSpPr/>
            <p:nvPr/>
          </p:nvSpPr>
          <p:spPr>
            <a:xfrm>
              <a:off x="-33081" y="-261055"/>
              <a:ext cx="12061930" cy="685800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DB271E84-7E2F-4DA9-B9B4-A482302A8334}"/>
                </a:ext>
              </a:extLst>
            </p:cNvPr>
            <p:cNvGrpSpPr/>
            <p:nvPr/>
          </p:nvGrpSpPr>
          <p:grpSpPr>
            <a:xfrm>
              <a:off x="2604449" y="1267750"/>
              <a:ext cx="7216483" cy="5056245"/>
              <a:chOff x="-7436453" y="-77382"/>
              <a:chExt cx="7216483" cy="5056245"/>
            </a:xfrm>
          </p:grpSpPr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C72ABC44-E1AE-439B-A2F1-60F678C5C196}"/>
                  </a:ext>
                </a:extLst>
              </p:cNvPr>
              <p:cNvSpPr txBox="1"/>
              <p:nvPr/>
            </p:nvSpPr>
            <p:spPr>
              <a:xfrm>
                <a:off x="-6395529" y="1909007"/>
                <a:ext cx="6096000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From 50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                                  From 35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                                   From 30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                                  From 25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endParaRPr lang="en-DE" sz="105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37189757-7AA5-4F8E-9D1A-6DE40DE993D7}"/>
                  </a:ext>
                </a:extLst>
              </p:cNvPr>
              <p:cNvSpPr txBox="1"/>
              <p:nvPr/>
            </p:nvSpPr>
            <p:spPr>
              <a:xfrm>
                <a:off x="-6395529" y="4389668"/>
                <a:ext cx="6096000" cy="2616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From 25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050" dirty="0">
                    <a:solidFill>
                      <a:schemeClr val="bg2">
                        <a:lumMod val="50000"/>
                      </a:schemeClr>
                    </a:solidFill>
                  </a:rPr>
                  <a:t>                                  From 50</a:t>
                </a:r>
                <a:r>
                  <a:rPr lang="en-DE" sz="105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endParaRPr lang="en-DE" sz="105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20" name="Rectangle: Rounded Corners 119">
                <a:extLst>
                  <a:ext uri="{FF2B5EF4-FFF2-40B4-BE49-F238E27FC236}">
                    <a16:creationId xmlns:a16="http://schemas.microsoft.com/office/drawing/2014/main" id="{2BEA6D4C-CCC8-4FD5-B4B8-9F6FF64225BF}"/>
                  </a:ext>
                </a:extLst>
              </p:cNvPr>
              <p:cNvSpPr/>
              <p:nvPr/>
            </p:nvSpPr>
            <p:spPr>
              <a:xfrm>
                <a:off x="-6307123" y="2147101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1" name="Rectangle: Rounded Corners 120">
                <a:extLst>
                  <a:ext uri="{FF2B5EF4-FFF2-40B4-BE49-F238E27FC236}">
                    <a16:creationId xmlns:a16="http://schemas.microsoft.com/office/drawing/2014/main" id="{ED331DB3-52CE-48F2-9FFF-ED9143A5E954}"/>
                  </a:ext>
                </a:extLst>
              </p:cNvPr>
              <p:cNvSpPr/>
              <p:nvPr/>
            </p:nvSpPr>
            <p:spPr>
              <a:xfrm>
                <a:off x="-4756695" y="2147101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2" name="Rectangle: Rounded Corners 121">
                <a:extLst>
                  <a:ext uri="{FF2B5EF4-FFF2-40B4-BE49-F238E27FC236}">
                    <a16:creationId xmlns:a16="http://schemas.microsoft.com/office/drawing/2014/main" id="{121221B9-6D12-4330-8CAA-F45EDB1C858F}"/>
                  </a:ext>
                </a:extLst>
              </p:cNvPr>
              <p:cNvSpPr/>
              <p:nvPr/>
            </p:nvSpPr>
            <p:spPr>
              <a:xfrm>
                <a:off x="-3206267" y="2147100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3" name="Rectangle: Rounded Corners 122">
                <a:extLst>
                  <a:ext uri="{FF2B5EF4-FFF2-40B4-BE49-F238E27FC236}">
                    <a16:creationId xmlns:a16="http://schemas.microsoft.com/office/drawing/2014/main" id="{AB0C4270-F45E-451B-8325-D4F5201B7A63}"/>
                  </a:ext>
                </a:extLst>
              </p:cNvPr>
              <p:cNvSpPr/>
              <p:nvPr/>
            </p:nvSpPr>
            <p:spPr>
              <a:xfrm>
                <a:off x="-1621266" y="2147099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4" name="Rectangle: Rounded Corners 123">
                <a:extLst>
                  <a:ext uri="{FF2B5EF4-FFF2-40B4-BE49-F238E27FC236}">
                    <a16:creationId xmlns:a16="http://schemas.microsoft.com/office/drawing/2014/main" id="{D0F468D1-EE70-49A0-B0B3-0557DAAC2659}"/>
                  </a:ext>
                </a:extLst>
              </p:cNvPr>
              <p:cNvSpPr/>
              <p:nvPr/>
            </p:nvSpPr>
            <p:spPr>
              <a:xfrm>
                <a:off x="-6301976" y="4651689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5" name="Rectangle: Rounded Corners 124">
                <a:extLst>
                  <a:ext uri="{FF2B5EF4-FFF2-40B4-BE49-F238E27FC236}">
                    <a16:creationId xmlns:a16="http://schemas.microsoft.com/office/drawing/2014/main" id="{5FCD0985-1472-4CFD-B503-37F76D9952AF}"/>
                  </a:ext>
                </a:extLst>
              </p:cNvPr>
              <p:cNvSpPr/>
              <p:nvPr/>
            </p:nvSpPr>
            <p:spPr>
              <a:xfrm>
                <a:off x="-4751548" y="4651689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57785" dist="33020" dir="3180000" algn="ctr">
                  <a:srgbClr val="000000">
                    <a:alpha val="30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>
                <a:bevelT w="38100" h="57150" prst="angle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pic>
            <p:nvPicPr>
              <p:cNvPr id="126" name="Picture 125">
                <a:extLst>
                  <a:ext uri="{FF2B5EF4-FFF2-40B4-BE49-F238E27FC236}">
                    <a16:creationId xmlns:a16="http://schemas.microsoft.com/office/drawing/2014/main" id="{1A3401C5-4CB8-45E3-BF3D-E020B6A3034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7436453" y="-77382"/>
                <a:ext cx="7216483" cy="5056245"/>
              </a:xfrm>
              <a:prstGeom prst="rect">
                <a:avLst/>
              </a:prstGeom>
            </p:spPr>
          </p:pic>
          <p:sp>
            <p:nvSpPr>
              <p:cNvPr id="127" name="Rectangle: Rounded Corners 126">
                <a:extLst>
                  <a:ext uri="{FF2B5EF4-FFF2-40B4-BE49-F238E27FC236}">
                    <a16:creationId xmlns:a16="http://schemas.microsoft.com/office/drawing/2014/main" id="{B4A86D81-70B5-489B-A1E5-5A7C4810C309}"/>
                  </a:ext>
                </a:extLst>
              </p:cNvPr>
              <p:cNvSpPr/>
              <p:nvPr/>
            </p:nvSpPr>
            <p:spPr>
              <a:xfrm>
                <a:off x="-1768762" y="3839068"/>
                <a:ext cx="1136889" cy="261609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Next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81B1EF6D-C629-45C9-BD49-1EC589B7438C}"/>
                  </a:ext>
                </a:extLst>
              </p:cNvPr>
              <p:cNvSpPr txBox="1"/>
              <p:nvPr/>
            </p:nvSpPr>
            <p:spPr>
              <a:xfrm>
                <a:off x="-3413811" y="1188124"/>
                <a:ext cx="102537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2">
                        <a:lumMod val="50000"/>
                      </a:schemeClr>
                    </a:solidFill>
                  </a:rPr>
                  <a:t>50</a:t>
                </a:r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</a:rPr>
                  <a:t>.00</a:t>
                </a:r>
                <a:r>
                  <a:rPr lang="en-DE" sz="180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endParaRPr lang="en-DE" dirty="0"/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E728047B-4895-47A7-AE2F-4E06C7262026}"/>
                  </a:ext>
                </a:extLst>
              </p:cNvPr>
              <p:cNvSpPr txBox="1"/>
              <p:nvPr/>
            </p:nvSpPr>
            <p:spPr>
              <a:xfrm>
                <a:off x="-3338721" y="1946445"/>
                <a:ext cx="245255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1200" dirty="0">
                    <a:solidFill>
                      <a:schemeClr val="bg2">
                        <a:lumMod val="50000"/>
                      </a:schemeClr>
                    </a:solidFill>
                  </a:rPr>
                  <a:t>Unter den Linden 12, 10117 Berlin</a:t>
                </a:r>
                <a:endParaRPr lang="en-DE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74F31139-DD6C-4582-B26C-D94F18370608}"/>
                  </a:ext>
                </a:extLst>
              </p:cNvPr>
              <p:cNvSpPr/>
              <p:nvPr/>
            </p:nvSpPr>
            <p:spPr>
              <a:xfrm>
                <a:off x="-3347530" y="3264632"/>
                <a:ext cx="1158042" cy="3737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Attendants</a:t>
                </a:r>
                <a:endParaRPr lang="en-DE" sz="13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1" name="Isosceles Triangle 130">
                <a:extLst>
                  <a:ext uri="{FF2B5EF4-FFF2-40B4-BE49-F238E27FC236}">
                    <a16:creationId xmlns:a16="http://schemas.microsoft.com/office/drawing/2014/main" id="{BCA276A7-C2C0-4799-8445-D31B7110C804}"/>
                  </a:ext>
                </a:extLst>
              </p:cNvPr>
              <p:cNvSpPr/>
              <p:nvPr/>
            </p:nvSpPr>
            <p:spPr>
              <a:xfrm flipV="1">
                <a:off x="-2415427" y="3422092"/>
                <a:ext cx="99344" cy="73097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CA50F04C-AA0C-4482-B19B-A1A46A65CB62}"/>
                  </a:ext>
                </a:extLst>
              </p:cNvPr>
              <p:cNvSpPr/>
              <p:nvPr/>
            </p:nvSpPr>
            <p:spPr>
              <a:xfrm>
                <a:off x="-3347530" y="3655352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Single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F95E2958-58C1-4DDD-BE22-1F4F75763537}"/>
                  </a:ext>
                </a:extLst>
              </p:cNvPr>
              <p:cNvSpPr/>
              <p:nvPr/>
            </p:nvSpPr>
            <p:spPr>
              <a:xfrm>
                <a:off x="-3347530" y="3853733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Couple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45DD7742-ECFD-4811-814D-D1C818F392C5}"/>
                  </a:ext>
                </a:extLst>
              </p:cNvPr>
              <p:cNvSpPr/>
              <p:nvPr/>
            </p:nvSpPr>
            <p:spPr>
              <a:xfrm>
                <a:off x="-3347530" y="4048285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hilly" dir="t">
                  <a:rot lat="0" lon="0" rev="18480000"/>
                </a:lightRig>
              </a:scene3d>
              <a:sp3d prstMaterial="clear">
                <a:bevelT h="63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Groups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5BDB903C-90CD-4D91-9F7B-9A7DCD7BC8AB}"/>
                  </a:ext>
                </a:extLst>
              </p:cNvPr>
              <p:cNvSpPr/>
              <p:nvPr/>
            </p:nvSpPr>
            <p:spPr>
              <a:xfrm>
                <a:off x="-1809242" y="3264632"/>
                <a:ext cx="1158042" cy="3737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6A5D9149-01D4-47B6-B669-6545E4955A8E}"/>
                  </a:ext>
                </a:extLst>
              </p:cNvPr>
              <p:cNvSpPr/>
              <p:nvPr/>
            </p:nvSpPr>
            <p:spPr>
              <a:xfrm>
                <a:off x="-1431417" y="3264631"/>
                <a:ext cx="443946" cy="3737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4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973783C4-4B07-491A-8E86-476E8398A5AD}"/>
                  </a:ext>
                </a:extLst>
              </p:cNvPr>
              <p:cNvSpPr txBox="1"/>
              <p:nvPr/>
            </p:nvSpPr>
            <p:spPr>
              <a:xfrm>
                <a:off x="-1827545" y="3259410"/>
                <a:ext cx="119567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 -              +</a:t>
                </a:r>
                <a:endParaRPr lang="en-DE" dirty="0"/>
              </a:p>
            </p:txBody>
          </p:sp>
          <p:grpSp>
            <p:nvGrpSpPr>
              <p:cNvPr id="138" name="Group 137">
                <a:extLst>
                  <a:ext uri="{FF2B5EF4-FFF2-40B4-BE49-F238E27FC236}">
                    <a16:creationId xmlns:a16="http://schemas.microsoft.com/office/drawing/2014/main" id="{BA38DBE3-BEA6-459A-ACA0-270521D9C3AB}"/>
                  </a:ext>
                </a:extLst>
              </p:cNvPr>
              <p:cNvGrpSpPr/>
              <p:nvPr/>
            </p:nvGrpSpPr>
            <p:grpSpPr>
              <a:xfrm>
                <a:off x="-7182874" y="3558131"/>
                <a:ext cx="3183551" cy="908930"/>
                <a:chOff x="2765876" y="4974556"/>
                <a:chExt cx="3183551" cy="908930"/>
              </a:xfrm>
            </p:grpSpPr>
            <p:sp>
              <p:nvSpPr>
                <p:cNvPr id="140" name="Rectangle 139">
                  <a:extLst>
                    <a:ext uri="{FF2B5EF4-FFF2-40B4-BE49-F238E27FC236}">
                      <a16:creationId xmlns:a16="http://schemas.microsoft.com/office/drawing/2014/main" id="{52D4B935-66CB-4402-B756-0B2E49AE4D71}"/>
                    </a:ext>
                  </a:extLst>
                </p:cNvPr>
                <p:cNvSpPr/>
                <p:nvPr/>
              </p:nvSpPr>
              <p:spPr>
                <a:xfrm>
                  <a:off x="2765876" y="4974556"/>
                  <a:ext cx="3183551" cy="341437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Preferred Therapist</a:t>
                  </a:r>
                  <a:endParaRPr lang="en-DE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grpSp>
              <p:nvGrpSpPr>
                <p:cNvPr id="141" name="Group 140">
                  <a:extLst>
                    <a:ext uri="{FF2B5EF4-FFF2-40B4-BE49-F238E27FC236}">
                      <a16:creationId xmlns:a16="http://schemas.microsoft.com/office/drawing/2014/main" id="{A815DAC3-6F0A-464F-92D3-AAC464C7CEA8}"/>
                    </a:ext>
                  </a:extLst>
                </p:cNvPr>
                <p:cNvGrpSpPr/>
                <p:nvPr/>
              </p:nvGrpSpPr>
              <p:grpSpPr>
                <a:xfrm>
                  <a:off x="5725861" y="5071552"/>
                  <a:ext cx="91533" cy="121710"/>
                  <a:chOff x="6129623" y="4258079"/>
                  <a:chExt cx="356944" cy="448061"/>
                </a:xfrm>
              </p:grpSpPr>
              <p:sp>
                <p:nvSpPr>
                  <p:cNvPr id="145" name="L-Shape 144">
                    <a:extLst>
                      <a:ext uri="{FF2B5EF4-FFF2-40B4-BE49-F238E27FC236}">
                        <a16:creationId xmlns:a16="http://schemas.microsoft.com/office/drawing/2014/main" id="{1B19CA2F-AB5D-4A92-B073-29BDC9D96721}"/>
                      </a:ext>
                    </a:extLst>
                  </p:cNvPr>
                  <p:cNvSpPr/>
                  <p:nvPr/>
                </p:nvSpPr>
                <p:spPr>
                  <a:xfrm rot="18808882">
                    <a:off x="6147826" y="4367400"/>
                    <a:ext cx="335793" cy="341688"/>
                  </a:xfrm>
                  <a:prstGeom prst="corner">
                    <a:avLst/>
                  </a:prstGeom>
                  <a:solidFill>
                    <a:schemeClr val="tx1">
                      <a:lumMod val="85000"/>
                      <a:lumOff val="1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  <p:sp>
                <p:nvSpPr>
                  <p:cNvPr id="146" name="Rectangle 145">
                    <a:extLst>
                      <a:ext uri="{FF2B5EF4-FFF2-40B4-BE49-F238E27FC236}">
                        <a16:creationId xmlns:a16="http://schemas.microsoft.com/office/drawing/2014/main" id="{1295C05D-7BD1-4DA1-90FB-24457A1B86CD}"/>
                      </a:ext>
                    </a:extLst>
                  </p:cNvPr>
                  <p:cNvSpPr/>
                  <p:nvPr/>
                </p:nvSpPr>
                <p:spPr>
                  <a:xfrm rot="18783512">
                    <a:off x="6143696" y="4244006"/>
                    <a:ext cx="325142" cy="353288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DE"/>
                  </a:p>
                </p:txBody>
              </p:sp>
            </p:grpSp>
            <p:sp>
              <p:nvSpPr>
                <p:cNvPr id="142" name="Rectangle 141">
                  <a:extLst>
                    <a:ext uri="{FF2B5EF4-FFF2-40B4-BE49-F238E27FC236}">
                      <a16:creationId xmlns:a16="http://schemas.microsoft.com/office/drawing/2014/main" id="{19EDA50C-CF5F-4668-94B4-2064A39966D2}"/>
                    </a:ext>
                  </a:extLst>
                </p:cNvPr>
                <p:cNvSpPr/>
                <p:nvPr/>
              </p:nvSpPr>
              <p:spPr>
                <a:xfrm>
                  <a:off x="2765876" y="5315993"/>
                  <a:ext cx="3183551" cy="192883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Male</a:t>
                  </a:r>
                  <a:endParaRPr lang="en-DE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143" name="Rectangle 142">
                  <a:extLst>
                    <a:ext uri="{FF2B5EF4-FFF2-40B4-BE49-F238E27FC236}">
                      <a16:creationId xmlns:a16="http://schemas.microsoft.com/office/drawing/2014/main" id="{B3AABE30-3FB0-4F48-9421-C6FE800ACFCE}"/>
                    </a:ext>
                  </a:extLst>
                </p:cNvPr>
                <p:cNvSpPr/>
                <p:nvPr/>
              </p:nvSpPr>
              <p:spPr>
                <a:xfrm>
                  <a:off x="2765876" y="5510622"/>
                  <a:ext cx="3183551" cy="192883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solidFill>
                    <a:schemeClr val="bg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Female</a:t>
                  </a:r>
                  <a:endParaRPr lang="en-DE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  <p:sp>
              <p:nvSpPr>
                <p:cNvPr id="144" name="Rectangle 143">
                  <a:extLst>
                    <a:ext uri="{FF2B5EF4-FFF2-40B4-BE49-F238E27FC236}">
                      <a16:creationId xmlns:a16="http://schemas.microsoft.com/office/drawing/2014/main" id="{CBD2B9BD-ACA1-4BC0-ADD5-B49B3B16409E}"/>
                    </a:ext>
                  </a:extLst>
                </p:cNvPr>
                <p:cNvSpPr/>
                <p:nvPr/>
              </p:nvSpPr>
              <p:spPr>
                <a:xfrm>
                  <a:off x="2765876" y="5690603"/>
                  <a:ext cx="3183551" cy="192883"/>
                </a:xfrm>
                <a:prstGeom prst="rect">
                  <a:avLst/>
                </a:prstGeom>
                <a:solidFill>
                  <a:schemeClr val="bg1"/>
                </a:solidFill>
                <a:ln w="9525">
                  <a:noFill/>
                </a:ln>
                <a:effectLst/>
                <a:scene3d>
                  <a:camera prst="orthographicFront">
                    <a:rot lat="0" lon="0" rev="0"/>
                  </a:camera>
                  <a:lightRig rig="chilly" dir="t">
                    <a:rot lat="0" lon="0" rev="18480000"/>
                  </a:lightRig>
                </a:scene3d>
                <a:sp3d prstMaterial="clear">
                  <a:bevelT h="635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200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No preference</a:t>
                  </a:r>
                  <a:endParaRPr lang="en-DE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endParaRPr>
                </a:p>
              </p:txBody>
            </p:sp>
          </p:grpSp>
          <p:pic>
            <p:nvPicPr>
              <p:cNvPr id="139" name="Picture 138">
                <a:extLst>
                  <a:ext uri="{FF2B5EF4-FFF2-40B4-BE49-F238E27FC236}">
                    <a16:creationId xmlns:a16="http://schemas.microsoft.com/office/drawing/2014/main" id="{E075A704-A737-4AED-A6D7-73A13453296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7178009" y="194221"/>
                <a:ext cx="3163256" cy="3163256"/>
              </a:xfrm>
              <a:prstGeom prst="rect">
                <a:avLst/>
              </a:prstGeom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</p:pic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1D46E7C1-BC3E-44E1-A102-626D806E7DFC}"/>
                </a:ext>
              </a:extLst>
            </p:cNvPr>
            <p:cNvSpPr txBox="1"/>
            <p:nvPr/>
          </p:nvSpPr>
          <p:spPr>
            <a:xfrm>
              <a:off x="6622032" y="1416370"/>
              <a:ext cx="2711214" cy="1138773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3400" dirty="0"/>
                <a:t>Deep Tissue</a:t>
              </a:r>
              <a:br>
                <a:rPr lang="en-US" sz="3400" dirty="0"/>
              </a:br>
              <a:r>
                <a:rPr lang="en-US" sz="3400" dirty="0"/>
                <a:t>Massage</a:t>
              </a:r>
              <a:endParaRPr lang="en-DE" sz="3400" dirty="0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149FEB18-CD01-4914-80DF-A2C0C4D41FF7}"/>
                </a:ext>
              </a:extLst>
            </p:cNvPr>
            <p:cNvSpPr/>
            <p:nvPr/>
          </p:nvSpPr>
          <p:spPr>
            <a:xfrm>
              <a:off x="6622032" y="3048000"/>
              <a:ext cx="2786997" cy="6122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/>
            </a:p>
          </p:txBody>
        </p:sp>
      </p:grpSp>
    </p:spTree>
    <p:extLst>
      <p:ext uri="{BB962C8B-B14F-4D97-AF65-F5344CB8AC3E}">
        <p14:creationId xmlns:p14="http://schemas.microsoft.com/office/powerpoint/2010/main" val="188495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3C364808-6CEB-4DEF-8962-D1E997D7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" y="829064"/>
            <a:ext cx="12021730" cy="110145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244CB9-C5DA-4B95-89A2-76D93FE4B559}"/>
              </a:ext>
            </a:extLst>
          </p:cNvPr>
          <p:cNvSpPr txBox="1"/>
          <p:nvPr/>
        </p:nvSpPr>
        <p:spPr>
          <a:xfrm>
            <a:off x="3568461" y="38609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4AA71D-8D92-45B5-87B6-714AD4DD95D8}"/>
              </a:ext>
            </a:extLst>
          </p:cNvPr>
          <p:cNvSpPr txBox="1"/>
          <p:nvPr/>
        </p:nvSpPr>
        <p:spPr>
          <a:xfrm>
            <a:off x="3568461" y="633636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45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14E7329-E9E8-46BE-BFF7-F95AD9DCAC2E}"/>
              </a:ext>
            </a:extLst>
          </p:cNvPr>
          <p:cNvSpPr/>
          <p:nvPr/>
        </p:nvSpPr>
        <p:spPr>
          <a:xfrm>
            <a:off x="3656867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89085F-30D8-4D78-A8B2-348C2FD1525B}"/>
              </a:ext>
            </a:extLst>
          </p:cNvPr>
          <p:cNvSpPr/>
          <p:nvPr/>
        </p:nvSpPr>
        <p:spPr>
          <a:xfrm>
            <a:off x="5207295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612FD68-3A24-40BA-B535-D988A576F2F4}"/>
              </a:ext>
            </a:extLst>
          </p:cNvPr>
          <p:cNvSpPr/>
          <p:nvPr/>
        </p:nvSpPr>
        <p:spPr>
          <a:xfrm>
            <a:off x="6757723" y="4120952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158A111-1E04-409C-B356-23141EB093EC}"/>
              </a:ext>
            </a:extLst>
          </p:cNvPr>
          <p:cNvSpPr/>
          <p:nvPr/>
        </p:nvSpPr>
        <p:spPr>
          <a:xfrm>
            <a:off x="8342724" y="412095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C2A19D-A4CE-48F3-958B-FEE33C0999C9}"/>
              </a:ext>
            </a:extLst>
          </p:cNvPr>
          <p:cNvSpPr/>
          <p:nvPr/>
        </p:nvSpPr>
        <p:spPr>
          <a:xfrm>
            <a:off x="3656867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36159A-5165-4BC6-A41B-30E8017194D4}"/>
              </a:ext>
            </a:extLst>
          </p:cNvPr>
          <p:cNvSpPr/>
          <p:nvPr/>
        </p:nvSpPr>
        <p:spPr>
          <a:xfrm>
            <a:off x="5207295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B89657-5CF2-457B-B574-4810F4FAF11C}"/>
              </a:ext>
            </a:extLst>
          </p:cNvPr>
          <p:cNvSpPr/>
          <p:nvPr/>
        </p:nvSpPr>
        <p:spPr>
          <a:xfrm>
            <a:off x="6757723" y="6597970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5701EF6-DCFF-4E1D-99E2-134282D04DB1}"/>
              </a:ext>
            </a:extLst>
          </p:cNvPr>
          <p:cNvSpPr/>
          <p:nvPr/>
        </p:nvSpPr>
        <p:spPr>
          <a:xfrm>
            <a:off x="8342724" y="6597969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0E457E-A86D-46EB-A70E-B07AE6F18DCF}"/>
              </a:ext>
            </a:extLst>
          </p:cNvPr>
          <p:cNvSpPr txBox="1"/>
          <p:nvPr/>
        </p:nvSpPr>
        <p:spPr>
          <a:xfrm>
            <a:off x="3568461" y="8895424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372BF1-DFF7-4186-A7BC-5CF44C4CCBC7}"/>
              </a:ext>
            </a:extLst>
          </p:cNvPr>
          <p:cNvSpPr txBox="1"/>
          <p:nvPr/>
        </p:nvSpPr>
        <p:spPr>
          <a:xfrm>
            <a:off x="3568461" y="1137608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A57945E-DC2E-4335-B572-0ED4A95E039F}"/>
              </a:ext>
            </a:extLst>
          </p:cNvPr>
          <p:cNvSpPr/>
          <p:nvPr/>
        </p:nvSpPr>
        <p:spPr>
          <a:xfrm>
            <a:off x="3656867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8087816-39DA-4620-A803-82ADB58B5369}"/>
              </a:ext>
            </a:extLst>
          </p:cNvPr>
          <p:cNvSpPr/>
          <p:nvPr/>
        </p:nvSpPr>
        <p:spPr>
          <a:xfrm>
            <a:off x="5207295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F09DAF9-373C-4D6B-88E6-4CB363B2A2E9}"/>
              </a:ext>
            </a:extLst>
          </p:cNvPr>
          <p:cNvSpPr/>
          <p:nvPr/>
        </p:nvSpPr>
        <p:spPr>
          <a:xfrm>
            <a:off x="6757723" y="9133517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A50A2C5-9A97-4C32-AE08-C6383ED5142F}"/>
              </a:ext>
            </a:extLst>
          </p:cNvPr>
          <p:cNvSpPr/>
          <p:nvPr/>
        </p:nvSpPr>
        <p:spPr>
          <a:xfrm>
            <a:off x="8342724" y="913351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794AB7C-C5CA-464F-B8C6-F2195CB1A037}"/>
              </a:ext>
            </a:extLst>
          </p:cNvPr>
          <p:cNvSpPr/>
          <p:nvPr/>
        </p:nvSpPr>
        <p:spPr>
          <a:xfrm>
            <a:off x="3662014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8D959BA-C9D1-49FB-9341-0096DE43562E}"/>
              </a:ext>
            </a:extLst>
          </p:cNvPr>
          <p:cNvSpPr/>
          <p:nvPr/>
        </p:nvSpPr>
        <p:spPr>
          <a:xfrm>
            <a:off x="5212442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33351"/>
            <a:ext cx="113382" cy="329565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68EA65-B293-407E-AC83-0476E1551D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1119DA-4B4C-4621-B7C9-FD32706C599B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A5ABAFDF-ED85-4D1C-A690-7A31435AE903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F4CDF065-EAED-4FCF-9D1E-DA5D9ADE797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Services</a:t>
            </a:r>
            <a:endParaRPr lang="en-DE" u="sng" dirty="0">
              <a:solidFill>
                <a:srgbClr val="FF75FF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46BB732-3C03-4AB4-BB7A-C142DA764CC8}"/>
              </a:ext>
            </a:extLst>
          </p:cNvPr>
          <p:cNvGrpSpPr/>
          <p:nvPr/>
        </p:nvGrpSpPr>
        <p:grpSpPr>
          <a:xfrm>
            <a:off x="-11615" y="0"/>
            <a:ext cx="12061930" cy="6858000"/>
            <a:chOff x="-12950" y="-5609"/>
            <a:chExt cx="12061930" cy="6858000"/>
          </a:xfrm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6272A170-F326-4A33-84EF-2C0C63ED38A5}"/>
                </a:ext>
              </a:extLst>
            </p:cNvPr>
            <p:cNvSpPr/>
            <p:nvPr/>
          </p:nvSpPr>
          <p:spPr>
            <a:xfrm>
              <a:off x="-12950" y="-5609"/>
              <a:ext cx="12061930" cy="685800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C022270B-F0F1-45FA-B724-F1B380404FEC}"/>
                </a:ext>
              </a:extLst>
            </p:cNvPr>
            <p:cNvGrpSpPr/>
            <p:nvPr/>
          </p:nvGrpSpPr>
          <p:grpSpPr>
            <a:xfrm>
              <a:off x="3157862" y="2088577"/>
              <a:ext cx="6096001" cy="3598478"/>
              <a:chOff x="-6681665" y="-1468522"/>
              <a:chExt cx="6096001" cy="3598478"/>
            </a:xfrm>
          </p:grpSpPr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075AC040-60D3-49D5-8F1C-DAEFDF7ABDAD}"/>
                  </a:ext>
                </a:extLst>
              </p:cNvPr>
              <p:cNvSpPr/>
              <p:nvPr/>
            </p:nvSpPr>
            <p:spPr>
              <a:xfrm>
                <a:off x="-6125745" y="-2026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B2A5CBCF-8B72-42A3-B5D5-2E01AF79A69F}"/>
                  </a:ext>
                </a:extLst>
              </p:cNvPr>
              <p:cNvSpPr/>
              <p:nvPr/>
            </p:nvSpPr>
            <p:spPr>
              <a:xfrm>
                <a:off x="-4575317" y="-2026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097EDCA9-CF56-48E7-81E9-AFC881F30287}"/>
                  </a:ext>
                </a:extLst>
              </p:cNvPr>
              <p:cNvSpPr/>
              <p:nvPr/>
            </p:nvSpPr>
            <p:spPr>
              <a:xfrm>
                <a:off x="-3024889" y="-2027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Rectangle: Rounded Corners 87">
                <a:extLst>
                  <a:ext uri="{FF2B5EF4-FFF2-40B4-BE49-F238E27FC236}">
                    <a16:creationId xmlns:a16="http://schemas.microsoft.com/office/drawing/2014/main" id="{4DCDD1A9-8422-4B23-9E21-69AD76C47118}"/>
                  </a:ext>
                </a:extLst>
              </p:cNvPr>
              <p:cNvSpPr/>
              <p:nvPr/>
            </p:nvSpPr>
            <p:spPr>
              <a:xfrm>
                <a:off x="-1439888" y="-2028"/>
                <a:ext cx="735102" cy="144671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Book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C175F82D-6573-4464-9211-4655FF5CD427}"/>
                  </a:ext>
                </a:extLst>
              </p:cNvPr>
              <p:cNvSpPr txBox="1"/>
              <p:nvPr/>
            </p:nvSpPr>
            <p:spPr>
              <a:xfrm>
                <a:off x="-3232433" y="-961003"/>
                <a:ext cx="102537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2">
                        <a:lumMod val="50000"/>
                      </a:schemeClr>
                    </a:solidFill>
                  </a:rPr>
                  <a:t>50</a:t>
                </a:r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</a:rPr>
                  <a:t>.00</a:t>
                </a:r>
                <a:r>
                  <a:rPr lang="en-DE" sz="1800" b="0" i="0" dirty="0">
                    <a:solidFill>
                      <a:schemeClr val="bg2">
                        <a:lumMod val="50000"/>
                      </a:schemeClr>
                    </a:solidFill>
                    <a:effectLst/>
                    <a:latin typeface="Google Sans"/>
                  </a:rPr>
                  <a:t>€</a:t>
                </a:r>
                <a:r>
                  <a:rPr lang="en-US" sz="1800" dirty="0">
                    <a:solidFill>
                      <a:schemeClr val="bg2">
                        <a:lumMod val="50000"/>
                      </a:schemeClr>
                    </a:solidFill>
                  </a:rPr>
                  <a:t> </a:t>
                </a:r>
                <a:endParaRPr lang="en-DE" dirty="0"/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2D090B81-F1D5-4455-A0B5-789860B7EB96}"/>
                  </a:ext>
                </a:extLst>
              </p:cNvPr>
              <p:cNvSpPr txBox="1"/>
              <p:nvPr/>
            </p:nvSpPr>
            <p:spPr>
              <a:xfrm>
                <a:off x="-3157343" y="-202682"/>
                <a:ext cx="2452557" cy="27699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1200" dirty="0">
                    <a:solidFill>
                      <a:schemeClr val="bg2">
                        <a:lumMod val="50000"/>
                      </a:schemeClr>
                    </a:solidFill>
                  </a:rPr>
                  <a:t>Unter den Linden 12, 10117 Berlin</a:t>
                </a:r>
                <a:endParaRPr lang="en-DE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7D6FF266-7439-4FFD-B325-95F7D9851C8F}"/>
                  </a:ext>
                </a:extLst>
              </p:cNvPr>
              <p:cNvSpPr/>
              <p:nvPr/>
            </p:nvSpPr>
            <p:spPr>
              <a:xfrm>
                <a:off x="-3166152" y="1115505"/>
                <a:ext cx="1158042" cy="3737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3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Attendants</a:t>
                </a:r>
                <a:endParaRPr lang="en-DE" sz="13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2" name="Isosceles Triangle 91">
                <a:extLst>
                  <a:ext uri="{FF2B5EF4-FFF2-40B4-BE49-F238E27FC236}">
                    <a16:creationId xmlns:a16="http://schemas.microsoft.com/office/drawing/2014/main" id="{E8226808-02D2-4FCA-821B-FB648A28794F}"/>
                  </a:ext>
                </a:extLst>
              </p:cNvPr>
              <p:cNvSpPr/>
              <p:nvPr/>
            </p:nvSpPr>
            <p:spPr>
              <a:xfrm flipV="1">
                <a:off x="-2234049" y="1272965"/>
                <a:ext cx="99344" cy="73097"/>
              </a:xfrm>
              <a:prstGeom prst="triangle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71BECDF9-7919-4E26-8DF5-35ECEC626008}"/>
                  </a:ext>
                </a:extLst>
              </p:cNvPr>
              <p:cNvSpPr/>
              <p:nvPr/>
            </p:nvSpPr>
            <p:spPr>
              <a:xfrm>
                <a:off x="-3166152" y="1506225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Single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9D5A0C6A-9B5C-432C-BCB0-11B15BE921E5}"/>
                  </a:ext>
                </a:extLst>
              </p:cNvPr>
              <p:cNvSpPr/>
              <p:nvPr/>
            </p:nvSpPr>
            <p:spPr>
              <a:xfrm>
                <a:off x="-3166152" y="1704606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Couple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017E55A7-9427-4975-A5B7-8A2C995CCCB5}"/>
                  </a:ext>
                </a:extLst>
              </p:cNvPr>
              <p:cNvSpPr/>
              <p:nvPr/>
            </p:nvSpPr>
            <p:spPr>
              <a:xfrm>
                <a:off x="-3166152" y="1899158"/>
                <a:ext cx="1158042" cy="19288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hilly" dir="t">
                  <a:rot lat="0" lon="0" rev="18480000"/>
                </a:lightRig>
              </a:scene3d>
              <a:sp3d prstMaterial="clear">
                <a:bevelT h="635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Groups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A51C2863-2554-4050-808B-94326B4CA675}"/>
                  </a:ext>
                </a:extLst>
              </p:cNvPr>
              <p:cNvSpPr/>
              <p:nvPr/>
            </p:nvSpPr>
            <p:spPr>
              <a:xfrm>
                <a:off x="-1250039" y="1115504"/>
                <a:ext cx="443946" cy="37378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</a:rPr>
                  <a:t>4</a:t>
                </a:r>
                <a:endParaRPr lang="en-DE" sz="1200" dirty="0">
                  <a:solidFill>
                    <a:schemeClr val="tx1">
                      <a:lumMod val="50000"/>
                      <a:lumOff val="50000"/>
                    </a:schemeClr>
                  </a:solidFill>
                </a:endParaRPr>
              </a:p>
            </p:txBody>
          </p:sp>
          <p:pic>
            <p:nvPicPr>
              <p:cNvPr id="97" name="Picture 96">
                <a:extLst>
                  <a:ext uri="{FF2B5EF4-FFF2-40B4-BE49-F238E27FC236}">
                    <a16:creationId xmlns:a16="http://schemas.microsoft.com/office/drawing/2014/main" id="{93F20DDE-5B9D-436D-BF5C-5482D233744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6681665" y="-1468522"/>
                <a:ext cx="6096001" cy="3598478"/>
              </a:xfrm>
              <a:prstGeom prst="rect">
                <a:avLst/>
              </a:prstGeom>
              <a:ln>
                <a:noFill/>
              </a:ln>
              <a:effectLst>
                <a:outerShdw blurRad="190500" algn="tl" rotWithShape="0">
                  <a:srgbClr val="000000">
                    <a:alpha val="70000"/>
                  </a:srgbClr>
                </a:outerShdw>
              </a:effectLst>
            </p:spPr>
          </p:pic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71A3AE1C-33E9-41EA-A15B-E542E602A024}"/>
                  </a:ext>
                </a:extLst>
              </p:cNvPr>
              <p:cNvSpPr/>
              <p:nvPr/>
            </p:nvSpPr>
            <p:spPr>
              <a:xfrm>
                <a:off x="-3484850" y="-810386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8:00 am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E5B1D129-336B-45D1-8F4B-A86B3EE2ACB4}"/>
                  </a:ext>
                </a:extLst>
              </p:cNvPr>
              <p:cNvSpPr/>
              <p:nvPr/>
            </p:nvSpPr>
            <p:spPr>
              <a:xfrm>
                <a:off x="-3484850" y="-186884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10:00 am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9E642850-294F-406D-9EF8-ECE74B4D0D84}"/>
                  </a:ext>
                </a:extLst>
              </p:cNvPr>
              <p:cNvSpPr/>
              <p:nvPr/>
            </p:nvSpPr>
            <p:spPr>
              <a:xfrm>
                <a:off x="-3474781" y="401520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12:00 am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56EED4D1-D9ED-4160-A483-EE3F94F00CF9}"/>
                  </a:ext>
                </a:extLst>
              </p:cNvPr>
              <p:cNvSpPr/>
              <p:nvPr/>
            </p:nvSpPr>
            <p:spPr>
              <a:xfrm>
                <a:off x="-2560952" y="401520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6:00 pm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CB5BA3A6-CA3D-478C-AC94-A04AF30C2B04}"/>
                  </a:ext>
                </a:extLst>
              </p:cNvPr>
              <p:cNvSpPr/>
              <p:nvPr/>
            </p:nvSpPr>
            <p:spPr>
              <a:xfrm>
                <a:off x="-2560952" y="-186885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4:00 pm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FB9DB0CB-7F73-4BF7-A169-244F5E0BD463}"/>
                  </a:ext>
                </a:extLst>
              </p:cNvPr>
              <p:cNvSpPr/>
              <p:nvPr/>
            </p:nvSpPr>
            <p:spPr>
              <a:xfrm>
                <a:off x="-1613363" y="-202139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glow rad="63500">
                  <a:schemeClr val="tx1"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10:00 pm</a:t>
                </a:r>
                <a:endParaRPr lang="en-DE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824179F9-280B-48F2-8F98-D6886C57702D}"/>
                  </a:ext>
                </a:extLst>
              </p:cNvPr>
              <p:cNvSpPr/>
              <p:nvPr/>
            </p:nvSpPr>
            <p:spPr>
              <a:xfrm>
                <a:off x="-1613363" y="-807836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8:00 pm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2267A82A-C3ED-4C64-BEED-F8DC04898A28}"/>
                  </a:ext>
                </a:extLst>
              </p:cNvPr>
              <p:cNvSpPr/>
              <p:nvPr/>
            </p:nvSpPr>
            <p:spPr>
              <a:xfrm>
                <a:off x="-2556189" y="-801134"/>
                <a:ext cx="844550" cy="51760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2:00 pm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6A615C24-134D-4F67-A6BB-C138605F77B9}"/>
                  </a:ext>
                </a:extLst>
              </p:cNvPr>
              <p:cNvSpPr/>
              <p:nvPr/>
            </p:nvSpPr>
            <p:spPr>
              <a:xfrm>
                <a:off x="-3749614" y="1654520"/>
                <a:ext cx="1778117" cy="38059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CFFADB75-4701-4D83-B47D-F8205D325089}"/>
                  </a:ext>
                </a:extLst>
              </p:cNvPr>
              <p:cNvSpPr/>
              <p:nvPr/>
            </p:nvSpPr>
            <p:spPr>
              <a:xfrm>
                <a:off x="-4734428" y="1265030"/>
                <a:ext cx="840050" cy="2738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Booked out</a:t>
                </a:r>
                <a:endParaRPr lang="en-DE" sz="11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1758AD5C-2A23-44A5-BFB7-8F8A5D46FCCF}"/>
                  </a:ext>
                </a:extLst>
              </p:cNvPr>
              <p:cNvSpPr/>
              <p:nvPr/>
            </p:nvSpPr>
            <p:spPr>
              <a:xfrm>
                <a:off x="-6085535" y="1265030"/>
                <a:ext cx="840050" cy="27384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Available</a:t>
                </a:r>
                <a:endParaRPr lang="en-DE" sz="11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9" name="Oval 108">
                <a:extLst>
                  <a:ext uri="{FF2B5EF4-FFF2-40B4-BE49-F238E27FC236}">
                    <a16:creationId xmlns:a16="http://schemas.microsoft.com/office/drawing/2014/main" id="{DEC69500-9527-483E-AACA-2A045E17D222}"/>
                  </a:ext>
                </a:extLst>
              </p:cNvPr>
              <p:cNvSpPr/>
              <p:nvPr/>
            </p:nvSpPr>
            <p:spPr>
              <a:xfrm>
                <a:off x="-6222849" y="1350927"/>
                <a:ext cx="111946" cy="108278"/>
              </a:xfrm>
              <a:prstGeom prst="ellipse">
                <a:avLst/>
              </a:prstGeom>
              <a:solidFill>
                <a:srgbClr val="00B050"/>
              </a:solidFill>
              <a:ln>
                <a:solidFill>
                  <a:srgbClr val="00B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0" name="Oval 109">
                <a:extLst>
                  <a:ext uri="{FF2B5EF4-FFF2-40B4-BE49-F238E27FC236}">
                    <a16:creationId xmlns:a16="http://schemas.microsoft.com/office/drawing/2014/main" id="{69766308-8AC5-4A39-AF87-A882E5D22C26}"/>
                  </a:ext>
                </a:extLst>
              </p:cNvPr>
              <p:cNvSpPr/>
              <p:nvPr/>
            </p:nvSpPr>
            <p:spPr>
              <a:xfrm>
                <a:off x="-4883371" y="1350927"/>
                <a:ext cx="111946" cy="108278"/>
              </a:xfrm>
              <a:prstGeom prst="ellipse">
                <a:avLst/>
              </a:prstGeom>
              <a:solidFill>
                <a:srgbClr val="C0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BF4EAC7-11A1-40F7-B263-5FC926533B33}"/>
                  </a:ext>
                </a:extLst>
              </p:cNvPr>
              <p:cNvSpPr/>
              <p:nvPr/>
            </p:nvSpPr>
            <p:spPr>
              <a:xfrm>
                <a:off x="-6544290" y="1635935"/>
                <a:ext cx="707588" cy="34811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Back</a:t>
                </a:r>
                <a:endParaRPr lang="en-DE" sz="12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0B29FCD6-EFAE-47B1-8BC7-EE3B5D47AC1C}"/>
                  </a:ext>
                </a:extLst>
              </p:cNvPr>
              <p:cNvSpPr/>
              <p:nvPr/>
            </p:nvSpPr>
            <p:spPr>
              <a:xfrm>
                <a:off x="-3573042" y="-1340512"/>
                <a:ext cx="2510865" cy="42001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FFFF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E"/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9A5BBA7F-E4E7-47E2-9371-02CD547CE388}"/>
                  </a:ext>
                </a:extLst>
              </p:cNvPr>
              <p:cNvSpPr/>
              <p:nvPr/>
            </p:nvSpPr>
            <p:spPr>
              <a:xfrm>
                <a:off x="-5799812" y="-1243982"/>
                <a:ext cx="1294937" cy="18995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December</a:t>
                </a:r>
                <a:endParaRPr lang="en-DE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4" name="Rectangle: Rounded Corners 113">
                <a:extLst>
                  <a:ext uri="{FF2B5EF4-FFF2-40B4-BE49-F238E27FC236}">
                    <a16:creationId xmlns:a16="http://schemas.microsoft.com/office/drawing/2014/main" id="{C9AD07F9-8820-4C9C-ADFC-9E1C206E86C0}"/>
                  </a:ext>
                </a:extLst>
              </p:cNvPr>
              <p:cNvSpPr/>
              <p:nvPr/>
            </p:nvSpPr>
            <p:spPr>
              <a:xfrm>
                <a:off x="-1434098" y="1635935"/>
                <a:ext cx="703667" cy="348113"/>
              </a:xfrm>
              <a:prstGeom prst="roundRect">
                <a:avLst/>
              </a:prstGeom>
              <a:solidFill>
                <a:srgbClr val="D6BE8E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>
                <a:glow>
                  <a:srgbClr val="D6BE8E">
                    <a:alpha val="40000"/>
                  </a:srgbClr>
                </a:glow>
                <a:outerShdw blurRad="44450" dist="27940" dir="5400000" algn="ctr">
                  <a:srgbClr val="000000">
                    <a:alpha val="32000"/>
                  </a:srgbClr>
                </a:outerShdw>
                <a:reflection stA="0" endPos="65000" dist="50800" dir="5400000" sy="-100000" algn="bl" rotWithShape="0"/>
                <a:softEdge rad="1270000"/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/>
              </a:sp3d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2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>
                    <a:solidFill>
                      <a:schemeClr val="bg1"/>
                    </a:solidFill>
                  </a:rPr>
                  <a:t>Pay</a:t>
                </a:r>
                <a:endParaRPr lang="en-DE" sz="1200" b="1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319465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3C364808-6CEB-4DEF-8962-D1E997D7B9A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5" y="829064"/>
            <a:ext cx="12021730" cy="11014593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C7244CB9-C5DA-4B95-89A2-76D93FE4B559}"/>
              </a:ext>
            </a:extLst>
          </p:cNvPr>
          <p:cNvSpPr txBox="1"/>
          <p:nvPr/>
        </p:nvSpPr>
        <p:spPr>
          <a:xfrm>
            <a:off x="3568461" y="386093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F4AA71D-8D92-45B5-87B6-714AD4DD95D8}"/>
              </a:ext>
            </a:extLst>
          </p:cNvPr>
          <p:cNvSpPr txBox="1"/>
          <p:nvPr/>
        </p:nvSpPr>
        <p:spPr>
          <a:xfrm>
            <a:off x="3568461" y="6336360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45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414E7329-E9E8-46BE-BFF7-F95AD9DCAC2E}"/>
              </a:ext>
            </a:extLst>
          </p:cNvPr>
          <p:cNvSpPr/>
          <p:nvPr/>
        </p:nvSpPr>
        <p:spPr>
          <a:xfrm>
            <a:off x="3656867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6489085F-30D8-4D78-A8B2-348C2FD1525B}"/>
              </a:ext>
            </a:extLst>
          </p:cNvPr>
          <p:cNvSpPr/>
          <p:nvPr/>
        </p:nvSpPr>
        <p:spPr>
          <a:xfrm>
            <a:off x="5207295" y="4120953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D612FD68-3A24-40BA-B535-D988A576F2F4}"/>
              </a:ext>
            </a:extLst>
          </p:cNvPr>
          <p:cNvSpPr/>
          <p:nvPr/>
        </p:nvSpPr>
        <p:spPr>
          <a:xfrm>
            <a:off x="6757723" y="4120952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158A111-1E04-409C-B356-23141EB093EC}"/>
              </a:ext>
            </a:extLst>
          </p:cNvPr>
          <p:cNvSpPr/>
          <p:nvPr/>
        </p:nvSpPr>
        <p:spPr>
          <a:xfrm>
            <a:off x="8342724" y="412095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D2C2A19D-A4CE-48F3-958B-FEE33C0999C9}"/>
              </a:ext>
            </a:extLst>
          </p:cNvPr>
          <p:cNvSpPr/>
          <p:nvPr/>
        </p:nvSpPr>
        <p:spPr>
          <a:xfrm>
            <a:off x="3656867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36159A-5165-4BC6-A41B-30E8017194D4}"/>
              </a:ext>
            </a:extLst>
          </p:cNvPr>
          <p:cNvSpPr/>
          <p:nvPr/>
        </p:nvSpPr>
        <p:spPr>
          <a:xfrm>
            <a:off x="5207295" y="6597971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C3B89657-5CF2-457B-B574-4810F4FAF11C}"/>
              </a:ext>
            </a:extLst>
          </p:cNvPr>
          <p:cNvSpPr/>
          <p:nvPr/>
        </p:nvSpPr>
        <p:spPr>
          <a:xfrm>
            <a:off x="6757723" y="6597970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5701EF6-DCFF-4E1D-99E2-134282D04DB1}"/>
              </a:ext>
            </a:extLst>
          </p:cNvPr>
          <p:cNvSpPr/>
          <p:nvPr/>
        </p:nvSpPr>
        <p:spPr>
          <a:xfrm>
            <a:off x="8342724" y="6597969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0E457E-A86D-46EB-A70E-B07AE6F18DCF}"/>
              </a:ext>
            </a:extLst>
          </p:cNvPr>
          <p:cNvSpPr txBox="1"/>
          <p:nvPr/>
        </p:nvSpPr>
        <p:spPr>
          <a:xfrm>
            <a:off x="3568461" y="8895424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35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 From 30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9372BF1-DFF7-4186-A7BC-5CF44C4CCBC7}"/>
              </a:ext>
            </a:extLst>
          </p:cNvPr>
          <p:cNvSpPr txBox="1"/>
          <p:nvPr/>
        </p:nvSpPr>
        <p:spPr>
          <a:xfrm>
            <a:off x="3568461" y="11376085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25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                            From 50</a:t>
            </a:r>
            <a:r>
              <a:rPr lang="en-DE" sz="1050" b="0" i="0" dirty="0">
                <a:solidFill>
                  <a:schemeClr val="bg2">
                    <a:lumMod val="50000"/>
                  </a:schemeClr>
                </a:solidFill>
                <a:effectLst/>
                <a:latin typeface="Google Sans"/>
              </a:rPr>
              <a:t>€</a:t>
            </a:r>
            <a:endParaRPr lang="en-DE" sz="105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A57945E-DC2E-4335-B572-0ED4A95E039F}"/>
              </a:ext>
            </a:extLst>
          </p:cNvPr>
          <p:cNvSpPr/>
          <p:nvPr/>
        </p:nvSpPr>
        <p:spPr>
          <a:xfrm>
            <a:off x="3656867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78087816-39DA-4620-A803-82ADB58B5369}"/>
              </a:ext>
            </a:extLst>
          </p:cNvPr>
          <p:cNvSpPr/>
          <p:nvPr/>
        </p:nvSpPr>
        <p:spPr>
          <a:xfrm>
            <a:off x="5207295" y="9133518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7F09DAF9-373C-4D6B-88E6-4CB363B2A2E9}"/>
              </a:ext>
            </a:extLst>
          </p:cNvPr>
          <p:cNvSpPr/>
          <p:nvPr/>
        </p:nvSpPr>
        <p:spPr>
          <a:xfrm>
            <a:off x="6757723" y="9133517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2A50A2C5-9A97-4C32-AE08-C6383ED5142F}"/>
              </a:ext>
            </a:extLst>
          </p:cNvPr>
          <p:cNvSpPr/>
          <p:nvPr/>
        </p:nvSpPr>
        <p:spPr>
          <a:xfrm>
            <a:off x="8342724" y="913351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794AB7C-C5CA-464F-B8C6-F2195CB1A037}"/>
              </a:ext>
            </a:extLst>
          </p:cNvPr>
          <p:cNvSpPr/>
          <p:nvPr/>
        </p:nvSpPr>
        <p:spPr>
          <a:xfrm>
            <a:off x="3662014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8D959BA-C9D1-49FB-9341-0096DE43562E}"/>
              </a:ext>
            </a:extLst>
          </p:cNvPr>
          <p:cNvSpPr/>
          <p:nvPr/>
        </p:nvSpPr>
        <p:spPr>
          <a:xfrm>
            <a:off x="5212442" y="11638106"/>
            <a:ext cx="735102" cy="144671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44450" dist="27940" dir="5400000" algn="ctr">
              <a:srgbClr val="000000">
                <a:alpha val="32000"/>
              </a:srgb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Book</a:t>
            </a:r>
            <a:endParaRPr lang="en-DE" sz="12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33351"/>
            <a:ext cx="113382" cy="329565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68EA65-B293-407E-AC83-0476E1551D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1119DA-4B4C-4621-B7C9-FD32706C599B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FE65809-4BDC-4F2D-9CB4-E5B2F087C0E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Bookings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C0756711-2AE7-48C0-A98B-45871C41FA1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Services</a:t>
            </a:r>
            <a:endParaRPr lang="en-DE" u="sng" dirty="0">
              <a:solidFill>
                <a:srgbClr val="FF75FF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C733160-EF58-4D40-ACC3-D042927837AB}"/>
              </a:ext>
            </a:extLst>
          </p:cNvPr>
          <p:cNvGrpSpPr/>
          <p:nvPr/>
        </p:nvGrpSpPr>
        <p:grpSpPr>
          <a:xfrm>
            <a:off x="-7484" y="3091"/>
            <a:ext cx="12061930" cy="6858000"/>
            <a:chOff x="-12950" y="-5609"/>
            <a:chExt cx="12061930" cy="6858000"/>
          </a:xfrm>
        </p:grpSpPr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6272A170-F326-4A33-84EF-2C0C63ED38A5}"/>
                </a:ext>
              </a:extLst>
            </p:cNvPr>
            <p:cNvSpPr/>
            <p:nvPr/>
          </p:nvSpPr>
          <p:spPr>
            <a:xfrm>
              <a:off x="-12950" y="-5609"/>
              <a:ext cx="12061930" cy="6858000"/>
            </a:xfrm>
            <a:prstGeom prst="rect">
              <a:avLst/>
            </a:prstGeom>
            <a:solidFill>
              <a:schemeClr val="tx1">
                <a:alpha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E" dirty="0"/>
            </a:p>
          </p:txBody>
        </p:sp>
        <p:pic>
          <p:nvPicPr>
            <p:cNvPr id="65" name="Picture 64">
              <a:extLst>
                <a:ext uri="{FF2B5EF4-FFF2-40B4-BE49-F238E27FC236}">
                  <a16:creationId xmlns:a16="http://schemas.microsoft.com/office/drawing/2014/main" id="{EE522032-C1B0-482C-BBFB-5A5E5AE8BC0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8501" y="2058229"/>
              <a:ext cx="6096000" cy="363728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6286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78">
            <a:extLst>
              <a:ext uri="{FF2B5EF4-FFF2-40B4-BE49-F238E27FC236}">
                <a16:creationId xmlns:a16="http://schemas.microsoft.com/office/drawing/2014/main" id="{48D8C6AF-8A28-42E9-99C7-C19E82E1CE2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66" y="-26194"/>
            <a:ext cx="12192000" cy="688419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47EA827-F8B9-4D32-8043-545F72C99AD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968EA65-B293-407E-AC83-0476E1551D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1119DA-4B4C-4621-B7C9-FD32706C599B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86515CDB-57C8-4736-B106-61DBD3355EF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Bookings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D79B1224-CDCD-478D-A10B-5F95F1FA37B3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Services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E5270F-F1B8-49CC-ADAB-722770F2F6A9}"/>
              </a:ext>
            </a:extLst>
          </p:cNvPr>
          <p:cNvSpPr/>
          <p:nvPr/>
        </p:nvSpPr>
        <p:spPr>
          <a:xfrm>
            <a:off x="1191856" y="1317145"/>
            <a:ext cx="4202591" cy="478290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AA3384F7-FCAE-4982-B6AD-7F007CBAD493}"/>
              </a:ext>
            </a:extLst>
          </p:cNvPr>
          <p:cNvSpPr/>
          <p:nvPr/>
        </p:nvSpPr>
        <p:spPr>
          <a:xfrm>
            <a:off x="1191856" y="1426175"/>
            <a:ext cx="4202591" cy="328613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Active Bookings</a:t>
            </a:r>
            <a:endParaRPr lang="en-DE" dirty="0">
              <a:solidFill>
                <a:srgbClr val="00B050"/>
              </a:solidFill>
            </a:endParaRP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89F5863-5DFB-40D0-B4A0-BFFED7FB97FC}"/>
              </a:ext>
            </a:extLst>
          </p:cNvPr>
          <p:cNvSpPr/>
          <p:nvPr/>
        </p:nvSpPr>
        <p:spPr>
          <a:xfrm>
            <a:off x="1183080" y="3206004"/>
            <a:ext cx="4202591" cy="50976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__________________________________</a:t>
            </a:r>
            <a:br>
              <a:rPr lang="en-US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History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0" name="Picture 79">
            <a:extLst>
              <a:ext uri="{FF2B5EF4-FFF2-40B4-BE49-F238E27FC236}">
                <a16:creationId xmlns:a16="http://schemas.microsoft.com/office/drawing/2014/main" id="{933FBB5A-ED54-4B7E-AB01-4FD9FC391FC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6114" y="1767346"/>
            <a:ext cx="5434030" cy="43327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95DA426-290A-4448-81A9-2E4CBE933DE5}"/>
              </a:ext>
            </a:extLst>
          </p:cNvPr>
          <p:cNvGrpSpPr/>
          <p:nvPr/>
        </p:nvGrpSpPr>
        <p:grpSpPr>
          <a:xfrm>
            <a:off x="1268913" y="3894425"/>
            <a:ext cx="4125534" cy="1924786"/>
            <a:chOff x="1268913" y="3570575"/>
            <a:chExt cx="4125534" cy="1924786"/>
          </a:xfrm>
        </p:grpSpPr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FE65953-2DE0-411F-AC6A-1871363A0C49}"/>
                </a:ext>
              </a:extLst>
            </p:cNvPr>
            <p:cNvSpPr/>
            <p:nvPr/>
          </p:nvSpPr>
          <p:spPr>
            <a:xfrm>
              <a:off x="1268913" y="4755021"/>
              <a:ext cx="4116758" cy="7403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                         - - - - - - - - - - - - - - - - - - - - - - - - -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Date:          21.03.2023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Location:   Winiger Strasse, Berlin 10000 bla bla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Therapist:  Casandra Sternritter, Thai Massagist</a:t>
              </a:r>
              <a:endParaRPr lang="en-DE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0843587-56F5-42F4-BA6E-AE2647C848BB}"/>
                </a:ext>
              </a:extLst>
            </p:cNvPr>
            <p:cNvSpPr/>
            <p:nvPr/>
          </p:nvSpPr>
          <p:spPr>
            <a:xfrm>
              <a:off x="1277689" y="3570575"/>
              <a:ext cx="4116758" cy="95413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Date:          11.10.2024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Location:   Winiger Strasse, Berlin 10000 bla bla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Therapist:  Casandra Sternritter, Thai Massagist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Service:      Thai Massage – 60 minutes</a:t>
              </a:r>
              <a:b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</a:b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  Price:          </a:t>
              </a:r>
              <a:r>
                <a:rPr lang="en-DE" sz="1200" b="0" i="0" dirty="0">
                  <a:solidFill>
                    <a:schemeClr val="bg2">
                      <a:lumMod val="50000"/>
                    </a:schemeClr>
                  </a:solidFill>
                  <a:effectLst/>
                  <a:latin typeface="Google Sans"/>
                </a:rPr>
                <a:t>€</a:t>
              </a:r>
              <a:r>
                <a:rPr lang="en-US" sz="1200" b="0" i="0" dirty="0">
                  <a:solidFill>
                    <a:schemeClr val="bg2">
                      <a:lumMod val="50000"/>
                    </a:schemeClr>
                  </a:solidFill>
                  <a:effectLst/>
                  <a:latin typeface="Google Sans"/>
                </a:rPr>
                <a:t>8</a:t>
              </a:r>
              <a:r>
                <a:rPr lang="en-US" sz="1200" dirty="0">
                  <a:solidFill>
                    <a:schemeClr val="bg2">
                      <a:lumMod val="50000"/>
                    </a:schemeClr>
                  </a:solidFill>
                </a:rPr>
                <a:t>0</a:t>
              </a:r>
              <a:endParaRPr lang="en-DE" sz="1200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</p:grp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F935DD5-3F39-4E32-93AF-FCB9B8F8A061}"/>
              </a:ext>
            </a:extLst>
          </p:cNvPr>
          <p:cNvSpPr/>
          <p:nvPr/>
        </p:nvSpPr>
        <p:spPr>
          <a:xfrm>
            <a:off x="1268913" y="1894705"/>
            <a:ext cx="4116758" cy="95413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200" dirty="0">
                <a:solidFill>
                  <a:srgbClr val="00B050"/>
                </a:solidFill>
              </a:rPr>
              <a:t>  Date:          11.10.2024</a:t>
            </a:r>
            <a:br>
              <a:rPr lang="en-US" sz="1200" dirty="0">
                <a:solidFill>
                  <a:srgbClr val="00B050"/>
                </a:solidFill>
              </a:rPr>
            </a:br>
            <a:r>
              <a:rPr lang="en-US" sz="1200" dirty="0">
                <a:solidFill>
                  <a:srgbClr val="00B050"/>
                </a:solidFill>
              </a:rPr>
              <a:t>  Location:   Winiger Strasse, Berlin 10000 bla bla</a:t>
            </a:r>
            <a:br>
              <a:rPr lang="en-US" sz="1200" dirty="0">
                <a:solidFill>
                  <a:srgbClr val="00B050"/>
                </a:solidFill>
              </a:rPr>
            </a:br>
            <a:r>
              <a:rPr lang="en-US" sz="1200" dirty="0">
                <a:solidFill>
                  <a:srgbClr val="00B050"/>
                </a:solidFill>
              </a:rPr>
              <a:t>  Therapist:  Casandra Sternritter, Thai Massagist</a:t>
            </a:r>
            <a:br>
              <a:rPr lang="en-US" sz="1200" dirty="0">
                <a:solidFill>
                  <a:srgbClr val="00B050"/>
                </a:solidFill>
              </a:rPr>
            </a:br>
            <a:r>
              <a:rPr lang="en-US" sz="1200" dirty="0">
                <a:solidFill>
                  <a:srgbClr val="00B050"/>
                </a:solidFill>
              </a:rPr>
              <a:t>  Service:      Thai Massage – 60 minutes</a:t>
            </a:r>
            <a:br>
              <a:rPr lang="en-US" sz="1200" dirty="0">
                <a:solidFill>
                  <a:srgbClr val="00B050"/>
                </a:solidFill>
              </a:rPr>
            </a:br>
            <a:r>
              <a:rPr lang="en-US" sz="1200" dirty="0">
                <a:solidFill>
                  <a:srgbClr val="00B050"/>
                </a:solidFill>
              </a:rPr>
              <a:t>  Price:          </a:t>
            </a:r>
            <a:r>
              <a:rPr lang="en-DE" sz="1200" b="0" i="0" dirty="0">
                <a:solidFill>
                  <a:srgbClr val="00B050"/>
                </a:solidFill>
                <a:effectLst/>
                <a:latin typeface="Google Sans"/>
              </a:rPr>
              <a:t>€</a:t>
            </a:r>
            <a:r>
              <a:rPr lang="en-US" sz="1200" b="0" i="0" dirty="0">
                <a:solidFill>
                  <a:srgbClr val="00B050"/>
                </a:solidFill>
                <a:effectLst/>
                <a:latin typeface="Google Sans"/>
              </a:rPr>
              <a:t>8</a:t>
            </a:r>
            <a:r>
              <a:rPr lang="en-US" sz="1200" dirty="0">
                <a:solidFill>
                  <a:srgbClr val="00B050"/>
                </a:solidFill>
              </a:rPr>
              <a:t>0</a:t>
            </a:r>
            <a:endParaRPr lang="en-DE" sz="1200" dirty="0">
              <a:solidFill>
                <a:srgbClr val="00B050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F358D156-2D23-4711-9781-876F05197FD9}"/>
              </a:ext>
            </a:extLst>
          </p:cNvPr>
          <p:cNvSpPr/>
          <p:nvPr/>
        </p:nvSpPr>
        <p:spPr>
          <a:xfrm>
            <a:off x="1419225" y="2983629"/>
            <a:ext cx="3743325" cy="276225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Your therapist is on their way</a:t>
            </a:r>
            <a:endParaRPr lang="en-DE" sz="14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B647462-0FFD-454D-9095-8CDF44EA6C3D}"/>
              </a:ext>
            </a:extLst>
          </p:cNvPr>
          <p:cNvSpPr/>
          <p:nvPr/>
        </p:nvSpPr>
        <p:spPr>
          <a:xfrm>
            <a:off x="5566114" y="1317145"/>
            <a:ext cx="3696419" cy="328613"/>
          </a:xfrm>
          <a:prstGeom prst="roundRect">
            <a:avLst/>
          </a:prstGeom>
          <a:solidFill>
            <a:srgbClr val="FFD5F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Winiger Strasse, Berlin 10000</a:t>
            </a:r>
            <a:endParaRPr lang="en-DE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EEEF51C-9D1E-4478-95B6-9E6F99F1CED0}"/>
                  </a:ext>
                </a:extLst>
              </p14:cNvPr>
              <p14:cNvContentPartPr/>
              <p14:nvPr/>
            </p14:nvContentPartPr>
            <p14:xfrm>
              <a:off x="7958471" y="2956264"/>
              <a:ext cx="692640" cy="13680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EEEF51C-9D1E-4478-95B6-9E6F99F1CED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49831" y="2947264"/>
                <a:ext cx="710280" cy="13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C006A6A1-C141-497A-B8B6-051C22AE654C}"/>
                  </a:ext>
                </a:extLst>
              </p14:cNvPr>
              <p14:cNvContentPartPr/>
              <p14:nvPr/>
            </p14:nvContentPartPr>
            <p14:xfrm>
              <a:off x="8159711" y="4376644"/>
              <a:ext cx="81360" cy="3207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C006A6A1-C141-497A-B8B6-051C22AE654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151071" y="4367644"/>
                <a:ext cx="99000" cy="338400"/>
              </a:xfrm>
              <a:prstGeom prst="rect">
                <a:avLst/>
              </a:prstGeom>
            </p:spPr>
          </p:pic>
        </mc:Fallback>
      </mc:AlternateContent>
      <p:sp>
        <p:nvSpPr>
          <p:cNvPr id="117" name="Rectangle: Rounded Corners 116">
            <a:extLst>
              <a:ext uri="{FF2B5EF4-FFF2-40B4-BE49-F238E27FC236}">
                <a16:creationId xmlns:a16="http://schemas.microsoft.com/office/drawing/2014/main" id="{77BDF554-31A3-4DB0-AA7C-04F1E5248E72}"/>
              </a:ext>
            </a:extLst>
          </p:cNvPr>
          <p:cNvSpPr/>
          <p:nvPr/>
        </p:nvSpPr>
        <p:spPr>
          <a:xfrm>
            <a:off x="9434201" y="1311903"/>
            <a:ext cx="1565946" cy="328613"/>
          </a:xfrm>
          <a:prstGeom prst="roundRect">
            <a:avLst/>
          </a:prstGeom>
          <a:solidFill>
            <a:srgbClr val="FFD5FF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Search for therapist</a:t>
            </a:r>
            <a:endParaRPr lang="en-DE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8B636198-32A9-41DC-9DBA-C46269739F7B}"/>
              </a:ext>
            </a:extLst>
          </p:cNvPr>
          <p:cNvSpPr/>
          <p:nvPr/>
        </p:nvSpPr>
        <p:spPr>
          <a:xfrm>
            <a:off x="5632154" y="1373981"/>
            <a:ext cx="238124" cy="233361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A7584AA2-6FF0-4C1B-A227-78BBC11F5EB8}"/>
                  </a:ext>
                </a:extLst>
              </p14:cNvPr>
              <p14:cNvContentPartPr/>
              <p14:nvPr/>
            </p14:nvContentPartPr>
            <p14:xfrm>
              <a:off x="5417089" y="666686"/>
              <a:ext cx="360" cy="36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A7584AA2-6FF0-4C1B-A227-78BBC11F5EB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08449" y="65768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C1199226-1658-4E22-BDE9-0FB818FB9BB9}"/>
                  </a:ext>
                </a:extLst>
              </p14:cNvPr>
              <p14:cNvContentPartPr/>
              <p14:nvPr/>
            </p14:nvContentPartPr>
            <p14:xfrm>
              <a:off x="5704950" y="1406861"/>
              <a:ext cx="82800" cy="155160"/>
            </p14:xfrm>
          </p:contentPart>
        </mc:Choice>
        <mc:Fallback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C1199226-1658-4E22-BDE9-0FB818FB9BB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5950" y="1397861"/>
                <a:ext cx="100440" cy="172800"/>
              </a:xfrm>
              <a:prstGeom prst="rect">
                <a:avLst/>
              </a:prstGeom>
            </p:spPr>
          </p:pic>
        </mc:Fallback>
      </mc:AlternateContent>
      <p:sp>
        <p:nvSpPr>
          <p:cNvPr id="125" name="Oval 124">
            <a:extLst>
              <a:ext uri="{FF2B5EF4-FFF2-40B4-BE49-F238E27FC236}">
                <a16:creationId xmlns:a16="http://schemas.microsoft.com/office/drawing/2014/main" id="{5DB175BB-72D2-41A5-81EB-92878F7C5434}"/>
              </a:ext>
            </a:extLst>
          </p:cNvPr>
          <p:cNvSpPr/>
          <p:nvPr/>
        </p:nvSpPr>
        <p:spPr>
          <a:xfrm>
            <a:off x="5704950" y="1406861"/>
            <a:ext cx="82800" cy="90488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6B4BF485-9BAA-4608-AEFA-C5F6017225E1}"/>
                  </a:ext>
                </a:extLst>
              </p14:cNvPr>
              <p14:cNvContentPartPr/>
              <p14:nvPr/>
            </p14:nvContentPartPr>
            <p14:xfrm>
              <a:off x="5699955" y="1475644"/>
              <a:ext cx="88200" cy="7452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6B4BF485-9BAA-4608-AEFA-C5F6017225E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690955" y="1466644"/>
                <a:ext cx="105840" cy="92160"/>
              </a:xfrm>
              <a:prstGeom prst="rect">
                <a:avLst/>
              </a:prstGeom>
            </p:spPr>
          </p:pic>
        </mc:Fallback>
      </mc:AlternateContent>
      <p:sp>
        <p:nvSpPr>
          <p:cNvPr id="132" name="Rectangle: Rounded Corners 131">
            <a:extLst>
              <a:ext uri="{FF2B5EF4-FFF2-40B4-BE49-F238E27FC236}">
                <a16:creationId xmlns:a16="http://schemas.microsoft.com/office/drawing/2014/main" id="{DF0EDAE8-C490-43C8-945B-488AAE87EA90}"/>
              </a:ext>
            </a:extLst>
          </p:cNvPr>
          <p:cNvSpPr/>
          <p:nvPr/>
        </p:nvSpPr>
        <p:spPr>
          <a:xfrm>
            <a:off x="3327292" y="5166980"/>
            <a:ext cx="1240514" cy="1596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Request Therapist</a:t>
            </a:r>
            <a:endParaRPr lang="en-DE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3" name="Rectangle: Rounded Corners 132">
            <a:extLst>
              <a:ext uri="{FF2B5EF4-FFF2-40B4-BE49-F238E27FC236}">
                <a16:creationId xmlns:a16="http://schemas.microsoft.com/office/drawing/2014/main" id="{2DF28218-6641-437F-83C5-668ED35B60F5}"/>
              </a:ext>
            </a:extLst>
          </p:cNvPr>
          <p:cNvSpPr/>
          <p:nvPr/>
        </p:nvSpPr>
        <p:spPr>
          <a:xfrm>
            <a:off x="2000945" y="5166980"/>
            <a:ext cx="1240514" cy="1596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Use address</a:t>
            </a:r>
            <a:endParaRPr lang="en-DE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C645BCA7-0562-48E1-AEB2-949EB65800E4}"/>
              </a:ext>
            </a:extLst>
          </p:cNvPr>
          <p:cNvSpPr/>
          <p:nvPr/>
        </p:nvSpPr>
        <p:spPr>
          <a:xfrm>
            <a:off x="3327292" y="3913295"/>
            <a:ext cx="1240514" cy="1596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Request Therapist</a:t>
            </a:r>
            <a:endParaRPr lang="en-DE" sz="1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5" name="Rectangle: Rounded Corners 134">
            <a:extLst>
              <a:ext uri="{FF2B5EF4-FFF2-40B4-BE49-F238E27FC236}">
                <a16:creationId xmlns:a16="http://schemas.microsoft.com/office/drawing/2014/main" id="{03A942D0-44AF-4F55-98B3-75704438AACD}"/>
              </a:ext>
            </a:extLst>
          </p:cNvPr>
          <p:cNvSpPr/>
          <p:nvPr/>
        </p:nvSpPr>
        <p:spPr>
          <a:xfrm>
            <a:off x="2000945" y="3913295"/>
            <a:ext cx="1240514" cy="159634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chemeClr val="bg2">
                    <a:lumMod val="50000"/>
                  </a:schemeClr>
                </a:solidFill>
              </a:rPr>
              <a:t>Use address</a:t>
            </a:r>
            <a:endParaRPr lang="en-DE" sz="1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898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000">
        <p159:morph option="byObject"/>
      </p:transition>
    </mc:Choice>
    <mc:Fallback xmlns="">
      <p:transition spd="slow" advTm="200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4577</TotalTime>
  <Words>602</Words>
  <Application>Microsoft Office PowerPoint</Application>
  <PresentationFormat>Widescreen</PresentationFormat>
  <Paragraphs>191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Bell MT</vt:lpstr>
      <vt:lpstr>Calibri</vt:lpstr>
      <vt:lpstr>Calibri Light</vt:lpstr>
      <vt:lpstr>Google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148</cp:revision>
  <dcterms:created xsi:type="dcterms:W3CDTF">2024-11-24T16:12:47Z</dcterms:created>
  <dcterms:modified xsi:type="dcterms:W3CDTF">2024-12-20T10:36:42Z</dcterms:modified>
</cp:coreProperties>
</file>

<file path=docProps/thumbnail.jpeg>
</file>